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576" y="-11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60685157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neupsykey.com/seizures-syncop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uk.pinterest.com/explore/absence-seizur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parkinson.org/understanding-parkinsons/diagnosi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slideshare.net/Kouya71/epilepsy-4502939"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s://opentextbc.ca/anatomyandphysiology/chapter/12-4-the-action-potential/"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pedsinreview.aappublications.org/content/19/10/342"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pedsinreview.aappublications.org/content/19/10/342"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s://www.researchgate.net/figure/263584956_fig1_Fig-1-Neurocircuitry-cortico-striato-thalamocortical-loops-Pathways-in-motor"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enlightenhk.org/index.php/english-pages/about-epilepsy/what-is-a-seizure-types-of-seizure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wikihow.com/Diagnose-Frontal-Lobe-Seizur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Image: </a:t>
            </a:r>
            <a:r>
              <a:rPr lang="en" u="sng">
                <a:solidFill>
                  <a:schemeClr val="hlink"/>
                </a:solidFill>
                <a:hlinkClick r:id="rId3"/>
              </a:rPr>
              <a:t>http://neupsykey.com/seizures-syncope/</a:t>
            </a:r>
          </a:p>
          <a:p>
            <a:pPr lvl="0">
              <a:spcBef>
                <a:spcPts val="0"/>
              </a:spcBef>
              <a:buNone/>
            </a:pPr>
            <a:endParaRPr/>
          </a:p>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Image: </a:t>
            </a:r>
            <a:r>
              <a:rPr lang="en" u="sng">
                <a:solidFill>
                  <a:schemeClr val="hlink"/>
                </a:solidFill>
                <a:hlinkClick r:id="rId3"/>
              </a:rPr>
              <a:t>https://uk.pinterest.com/explore/absence-seizure/</a:t>
            </a:r>
          </a:p>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Image: </a:t>
            </a:r>
            <a:r>
              <a:rPr lang="en" u="sng">
                <a:solidFill>
                  <a:schemeClr val="hlink"/>
                </a:solidFill>
                <a:hlinkClick r:id="rId3"/>
              </a:rPr>
              <a:t>http://www.parkinson.org/understanding-parkinsons/diagnosis</a:t>
            </a:r>
          </a:p>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Image: </a:t>
            </a:r>
            <a:r>
              <a:rPr lang="en" u="sng">
                <a:solidFill>
                  <a:schemeClr val="hlink"/>
                </a:solidFill>
                <a:hlinkClick r:id="rId3"/>
              </a:rPr>
              <a:t>http://www.slideshare.net/Kouya71/epilepsy-4502939</a:t>
            </a:r>
          </a:p>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Image: </a:t>
            </a:r>
            <a:r>
              <a:rPr lang="en" u="sng">
                <a:solidFill>
                  <a:schemeClr val="hlink"/>
                </a:solidFill>
                <a:hlinkClick r:id="rId3"/>
              </a:rPr>
              <a:t>https://opentextbc.ca/anatomyandphysiology/chapter/12-4-the-action-potential/</a:t>
            </a:r>
            <a:r>
              <a:rPr lang="en"/>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Image: </a:t>
            </a:r>
            <a:r>
              <a:rPr lang="en" u="sng">
                <a:solidFill>
                  <a:schemeClr val="hlink"/>
                </a:solidFill>
                <a:hlinkClick r:id="rId3"/>
              </a:rPr>
              <a:t>http://pedsinreview.aappublications.org/content/19/10/342</a:t>
            </a:r>
            <a:r>
              <a:rPr lang="en"/>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Image: </a:t>
            </a:r>
            <a:r>
              <a:rPr lang="en" u="sng">
                <a:solidFill>
                  <a:schemeClr val="hlink"/>
                </a:solidFill>
                <a:hlinkClick r:id="rId3"/>
              </a:rPr>
              <a:t>http://pedsinreview.aappublications.org/content/19/10/342</a:t>
            </a:r>
            <a:r>
              <a:rPr lang="en"/>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a:spcBef>
                <a:spcPts val="0"/>
              </a:spcBef>
              <a:buChar char="-"/>
            </a:pPr>
            <a:r>
              <a:rPr lang="en"/>
              <a:t>Mention that we will be explaining epilepsy in general and Childhood Absence Epilepsy more specifically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Prolonged depolarization leads to a burst of several action potentials within one large depolarization event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Image: </a:t>
            </a:r>
            <a:r>
              <a:rPr lang="en" u="sng">
                <a:solidFill>
                  <a:schemeClr val="hlink"/>
                </a:solidFill>
                <a:hlinkClick r:id="rId3"/>
              </a:rPr>
              <a:t>https://www.researchgate.net/figure/263584956_fig1_Fig-1-Neurocircuitry-cortico-striato-thalamocortical-loops-Pathways-in-motor</a:t>
            </a:r>
            <a:r>
              <a:rPr lang="en"/>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solidFill>
                  <a:schemeClr val="dk2"/>
                </a:solidFill>
              </a:rPr>
              <a:t>Back to our case study. Now that you’ve had the time to think about it, can you guess who it was?</a:t>
            </a:r>
          </a:p>
          <a:p>
            <a:pPr lvl="0">
              <a:spcBef>
                <a:spcPts val="0"/>
              </a:spcBef>
              <a:buNone/>
            </a:pPr>
            <a:endParaRPr>
              <a:solidFill>
                <a:schemeClr val="dk2"/>
              </a:solidFill>
            </a:endParaRPr>
          </a:p>
          <a:p>
            <a:pPr lvl="0">
              <a:spcBef>
                <a:spcPts val="0"/>
              </a:spcBef>
              <a:buClr>
                <a:schemeClr val="dk2"/>
              </a:buClr>
              <a:buSzPct val="100000"/>
              <a:buFont typeface="Arial"/>
              <a:buNone/>
            </a:pPr>
            <a:r>
              <a:rPr lang="en">
                <a:solidFill>
                  <a:schemeClr val="dk2"/>
                </a:solidFill>
              </a:rPr>
              <a:t>This was Prince! (Click for image and click again for link) The quote above was taken from a People magazine interview in 2009.</a:t>
            </a:r>
          </a:p>
          <a:p>
            <a:pPr lvl="0">
              <a:spcBef>
                <a:spcPts val="0"/>
              </a:spcBef>
              <a:buClr>
                <a:schemeClr val="dk2"/>
              </a:buClr>
              <a:buSzPct val="100000"/>
              <a:buFont typeface="Arial"/>
              <a:buNone/>
            </a:pPr>
            <a:endParaRPr>
              <a:solidFill>
                <a:schemeClr val="dk2"/>
              </a:solidFill>
            </a:endParaRPr>
          </a:p>
          <a:p>
            <a:pPr lvl="0" rtl="0">
              <a:spcBef>
                <a:spcPts val="0"/>
              </a:spcBef>
              <a:buClr>
                <a:schemeClr val="dk2"/>
              </a:buClr>
              <a:buSzPct val="100000"/>
              <a:buFont typeface="Arial"/>
              <a:buNone/>
            </a:pPr>
            <a:r>
              <a:rPr lang="en">
                <a:solidFill>
                  <a:schemeClr val="dk2"/>
                </a:solidFill>
              </a:rPr>
              <a:t>Prince, and many other celebrities like Lil Wayne and Neil Young, as well as plenty of everyday individuals are afflicted by epilepsy. It is the fourth most common neurological disorder in the world. Someone you know may very well be afflicted by the condition.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2"/>
              </a:buClr>
              <a:buSzPct val="100000"/>
              <a:buFont typeface="Arial"/>
              <a:buNone/>
            </a:pPr>
            <a:r>
              <a:rPr lang="en">
                <a:solidFill>
                  <a:schemeClr val="dk2"/>
                </a:solidFill>
              </a:rPr>
              <a:t>Imagine this: unprovoked seizures with uncontrollable jerking (image 1), </a:t>
            </a:r>
          </a:p>
          <a:p>
            <a:pPr lvl="0">
              <a:spcBef>
                <a:spcPts val="0"/>
              </a:spcBef>
              <a:buClr>
                <a:schemeClr val="dk2"/>
              </a:buClr>
              <a:buSzPct val="100000"/>
              <a:buFont typeface="Arial"/>
              <a:buNone/>
            </a:pPr>
            <a:r>
              <a:rPr lang="en">
                <a:solidFill>
                  <a:schemeClr val="dk2"/>
                </a:solidFill>
              </a:rPr>
              <a:t>A loss of consciousness or awareness, and confusion (image 2)</a:t>
            </a:r>
          </a:p>
          <a:p>
            <a:pPr lvl="0">
              <a:spcBef>
                <a:spcPts val="0"/>
              </a:spcBef>
              <a:buClr>
                <a:schemeClr val="dk2"/>
              </a:buClr>
              <a:buSzPct val="100000"/>
              <a:buFont typeface="Arial"/>
              <a:buNone/>
            </a:pPr>
            <a:r>
              <a:rPr lang="en">
                <a:solidFill>
                  <a:schemeClr val="dk2"/>
                </a:solidFill>
              </a:rPr>
              <a:t>And a temporary disruption of brain activity at the cell level (image 3). </a:t>
            </a:r>
          </a:p>
          <a:p>
            <a:pPr lvl="0">
              <a:spcBef>
                <a:spcPts val="0"/>
              </a:spcBef>
              <a:buClr>
                <a:schemeClr val="dk2"/>
              </a:buClr>
              <a:buSzPct val="100000"/>
              <a:buFont typeface="Arial"/>
              <a:buNone/>
            </a:pPr>
            <a:endParaRPr>
              <a:solidFill>
                <a:schemeClr val="dk2"/>
              </a:solidFill>
            </a:endParaRPr>
          </a:p>
          <a:p>
            <a:pPr lvl="0">
              <a:spcBef>
                <a:spcPts val="0"/>
              </a:spcBef>
              <a:buClr>
                <a:schemeClr val="dk2"/>
              </a:buClr>
              <a:buSzPct val="100000"/>
              <a:buFont typeface="Arial"/>
              <a:buNone/>
            </a:pPr>
            <a:r>
              <a:rPr lang="en">
                <a:solidFill>
                  <a:schemeClr val="dk2"/>
                </a:solidFill>
              </a:rPr>
              <a:t>This is what a young boy, growing up in Minneapolis in the 60s, faced daily. Along with this, he struggled to make friends and fit in at school, because despite his illness, his eccentric personality made him incredibly unique. He was teased relentlessly for his condition. Still, in lieu of this, the young boy’s family did what they could with the little money and resources they had, and managed his condition the best they could. His own resilience helped field the battle.</a:t>
            </a:r>
          </a:p>
          <a:p>
            <a:pPr lvl="0">
              <a:spcBef>
                <a:spcPts val="0"/>
              </a:spcBef>
              <a:buClr>
                <a:schemeClr val="dk2"/>
              </a:buClr>
              <a:buSzPct val="100000"/>
              <a:buFont typeface="Arial"/>
              <a:buNone/>
            </a:pPr>
            <a:endParaRPr>
              <a:solidFill>
                <a:schemeClr val="dk2"/>
              </a:solidFill>
            </a:endParaRPr>
          </a:p>
          <a:p>
            <a:pPr lvl="0">
              <a:spcBef>
                <a:spcPts val="0"/>
              </a:spcBef>
              <a:buClr>
                <a:schemeClr val="dk2"/>
              </a:buClr>
              <a:buSzPct val="91666"/>
              <a:buFont typeface="Arial"/>
              <a:buNone/>
            </a:pPr>
            <a:r>
              <a:rPr lang="en">
                <a:solidFill>
                  <a:schemeClr val="dk2"/>
                </a:solidFill>
              </a:rPr>
              <a:t>One day, he </a:t>
            </a:r>
            <a:r>
              <a:rPr lang="en" sz="1150">
                <a:solidFill>
                  <a:schemeClr val="dk2"/>
                </a:solidFill>
              </a:rPr>
              <a:t> walked in to his mother and said, ‘Mom, I’m not going to be sick anymore,’ and she said ‘Why?’ and he said ‘Because an angel told me so.’ </a:t>
            </a:r>
          </a:p>
          <a:p>
            <a:pPr lvl="0">
              <a:spcBef>
                <a:spcPts val="0"/>
              </a:spcBef>
              <a:buClr>
                <a:schemeClr val="dk2"/>
              </a:buClr>
              <a:buSzPct val="91666"/>
              <a:buFont typeface="Arial"/>
              <a:buNone/>
            </a:pPr>
            <a:endParaRPr sz="1150">
              <a:solidFill>
                <a:schemeClr val="dk2"/>
              </a:solidFill>
            </a:endParaRPr>
          </a:p>
          <a:p>
            <a:pPr lvl="0">
              <a:spcBef>
                <a:spcPts val="0"/>
              </a:spcBef>
              <a:buClr>
                <a:schemeClr val="dk2"/>
              </a:buClr>
              <a:buSzPct val="91666"/>
              <a:buFont typeface="Arial"/>
              <a:buNone/>
            </a:pPr>
            <a:r>
              <a:rPr lang="en" sz="1150">
                <a:solidFill>
                  <a:schemeClr val="dk2"/>
                </a:solidFill>
              </a:rPr>
              <a:t>So the boy, determined, worked hard for his dreams, and eventually made a name for himself.  Early in his career he tried to compensate for the apparent symptoms of his disorder by being as flashy and as noisy as he possibly could. And it worked. Before his untimely death, he was worth approximately 300 million dollars. </a:t>
            </a:r>
          </a:p>
          <a:p>
            <a:pPr lvl="0">
              <a:spcBef>
                <a:spcPts val="0"/>
              </a:spcBef>
              <a:buClr>
                <a:schemeClr val="dk2"/>
              </a:buClr>
              <a:buSzPct val="100000"/>
              <a:buFont typeface="Arial"/>
              <a:buNone/>
            </a:pPr>
            <a:endParaRPr>
              <a:solidFill>
                <a:schemeClr val="dk2"/>
              </a:solidFill>
            </a:endParaRPr>
          </a:p>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individual, who you most likely know, was quoted on his battle with epilepsy. He said: (Read quote).</a:t>
            </a:r>
          </a:p>
          <a:p>
            <a:pPr lvl="0">
              <a:spcBef>
                <a:spcPts val="0"/>
              </a:spcBef>
              <a:buNone/>
            </a:pPr>
            <a:endParaRPr/>
          </a:p>
          <a:p>
            <a:pPr lvl="0">
              <a:spcBef>
                <a:spcPts val="0"/>
              </a:spcBef>
              <a:buNone/>
            </a:pPr>
            <a:r>
              <a:rPr lang="en"/>
              <a:t>We’ll let you think about this, and see if you can guess who it was. We will reveal our mystery individual at the end.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solidFill>
                  <a:schemeClr val="dk2"/>
                </a:solidFill>
              </a:rPr>
              <a:t>Epilepsy is the fourth most common neurological disorder and affects the central nervous system. Seizures are the most characteristic symptom of this disorder, and are due mainly to the disruption of nerve cell activity, ranging from mild to severe. </a:t>
            </a:r>
          </a:p>
          <a:p>
            <a:pPr lvl="0">
              <a:spcBef>
                <a:spcPts val="0"/>
              </a:spcBef>
              <a:buNone/>
            </a:pPr>
            <a:endParaRPr>
              <a:solidFill>
                <a:schemeClr val="dk2"/>
              </a:solidFill>
            </a:endParaRPr>
          </a:p>
          <a:p>
            <a:pPr lvl="0">
              <a:spcBef>
                <a:spcPts val="0"/>
              </a:spcBef>
              <a:buClr>
                <a:schemeClr val="dk2"/>
              </a:buClr>
              <a:buSzPct val="100000"/>
              <a:buFont typeface="Arial"/>
              <a:buNone/>
            </a:pPr>
            <a:r>
              <a:rPr lang="en">
                <a:solidFill>
                  <a:schemeClr val="dk2"/>
                </a:solidFill>
              </a:rPr>
              <a:t>In Childhood Absence Epilepsy (CAE) school-aged children are usually affected, with peak onset occurring at 6-7 years old. This specific form of epilepsy is characterized by daily absence seizures. These seizures are non-convulsive and accompanied by a brief loss of consciousness. Absence seizures can occur up to a few hundred times a day, and are generally unprovoked. CAE typically tends to recede in adolescence for most affected individuals.</a:t>
            </a:r>
          </a:p>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unedited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solidFill>
                  <a:schemeClr val="dk2"/>
                </a:solidFill>
              </a:rPr>
              <a:t>Approximately 1 in 100 Canadians currently live with epilepsy, and globally, that number sits at 50 million! </a:t>
            </a:r>
          </a:p>
          <a:p>
            <a:pPr lvl="0">
              <a:spcBef>
                <a:spcPts val="0"/>
              </a:spcBef>
              <a:buNone/>
            </a:pPr>
            <a:endParaRPr>
              <a:solidFill>
                <a:schemeClr val="dk2"/>
              </a:solidFill>
            </a:endParaRPr>
          </a:p>
          <a:p>
            <a:pPr lvl="0">
              <a:spcBef>
                <a:spcPts val="0"/>
              </a:spcBef>
              <a:buClr>
                <a:schemeClr val="dk2"/>
              </a:buClr>
              <a:buSzPct val="100000"/>
              <a:buFont typeface="Arial"/>
              <a:buNone/>
            </a:pPr>
            <a:r>
              <a:rPr lang="en">
                <a:solidFill>
                  <a:schemeClr val="dk2"/>
                </a:solidFill>
              </a:rPr>
              <a:t>The yearly incidence of epilepsy is approximately 50 cases per 100 000 individuals in developed and industrialized countries. In areas of socioeconomic deprivation, these risks tend to be higher, around 150 cases per 100 000. This is because of the lack of medical facilities and improper diagnoses. </a:t>
            </a:r>
          </a:p>
          <a:p>
            <a:pPr lvl="0">
              <a:spcBef>
                <a:spcPts val="0"/>
              </a:spcBef>
              <a:buNone/>
            </a:pPr>
            <a:endParaRPr>
              <a:solidFill>
                <a:schemeClr val="dk2"/>
              </a:solidFill>
            </a:endParaRPr>
          </a:p>
          <a:p>
            <a:pPr lvl="0">
              <a:spcBef>
                <a:spcPts val="0"/>
              </a:spcBef>
              <a:buClr>
                <a:schemeClr val="dk2"/>
              </a:buClr>
              <a:buSzPct val="100000"/>
              <a:buFont typeface="Arial"/>
              <a:buNone/>
            </a:pPr>
            <a:r>
              <a:rPr lang="en">
                <a:solidFill>
                  <a:schemeClr val="dk2"/>
                </a:solidFill>
              </a:rPr>
              <a:t>New diagnoses of epilepsy are approximated at 2.4 million annually.</a:t>
            </a:r>
          </a:p>
          <a:p>
            <a:pPr lvl="0">
              <a:spcBef>
                <a:spcPts val="0"/>
              </a:spcBef>
              <a:buClr>
                <a:schemeClr val="dk2"/>
              </a:buClr>
              <a:buSzPct val="100000"/>
              <a:buFont typeface="Arial"/>
              <a:buNone/>
            </a:pPr>
            <a:endParaRPr>
              <a:solidFill>
                <a:schemeClr val="dk2"/>
              </a:solidFill>
            </a:endParaRPr>
          </a:p>
          <a:p>
            <a:pPr lvl="0">
              <a:spcBef>
                <a:spcPts val="0"/>
              </a:spcBef>
              <a:buClr>
                <a:schemeClr val="dk2"/>
              </a:buClr>
              <a:buSzPct val="100000"/>
              <a:buFont typeface="Arial"/>
              <a:buNone/>
            </a:pPr>
            <a:r>
              <a:rPr lang="en">
                <a:solidFill>
                  <a:schemeClr val="dk2"/>
                </a:solidFill>
              </a:rPr>
              <a:t>In the case of Childhood Absence Epilepsy, the annual incidence has been reported to fall within the range of 2-10% per 100,000 children under the age of 16 years old. Girls are deemed to be at twice the risk of boys in developing Childhood Absence Epilepsy, however, equal incidences have thus far been reported.</a:t>
            </a:r>
          </a:p>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Image: </a:t>
            </a:r>
            <a:r>
              <a:rPr lang="en" u="sng">
                <a:solidFill>
                  <a:schemeClr val="hlink"/>
                </a:solidFill>
                <a:hlinkClick r:id="rId3"/>
              </a:rPr>
              <a:t>http://www.enlightenhk.org/index.php/english-pages/about-epilepsy/what-is-a-seizure-types-of-seizures/</a:t>
            </a:r>
          </a:p>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2"/>
              </a:buClr>
              <a:buSzPct val="100000"/>
              <a:buFont typeface="Arial"/>
              <a:buNone/>
            </a:pPr>
            <a:r>
              <a:rPr lang="en"/>
              <a:t>Image: </a:t>
            </a:r>
            <a:r>
              <a:rPr lang="en" u="sng">
                <a:solidFill>
                  <a:schemeClr val="hlink"/>
                </a:solidFill>
                <a:hlinkClick r:id="rId3"/>
              </a:rPr>
              <a:t>http://www.wikihow.com/Diagnose-Frontal-Lobe-Seizure</a:t>
            </a:r>
          </a:p>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80700" y="2651100"/>
            <a:ext cx="8982600" cy="2411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485875" y="264475"/>
            <a:ext cx="8183700" cy="1473600"/>
          </a:xfrm>
          <a:prstGeom prst="rect">
            <a:avLst/>
          </a:prstGeom>
        </p:spPr>
        <p:txBody>
          <a:bodyPr lIns="91425" tIns="91425" rIns="91425" bIns="91425" anchor="b"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2" name="Shape 12"/>
          <p:cNvSpPr txBox="1">
            <a:spLocks noGrp="1"/>
          </p:cNvSpPr>
          <p:nvPr>
            <p:ph type="subTitle" idx="1"/>
          </p:nvPr>
        </p:nvSpPr>
        <p:spPr>
          <a:xfrm>
            <a:off x="485875" y="1738075"/>
            <a:ext cx="8183700" cy="861000"/>
          </a:xfrm>
          <a:prstGeom prst="rect">
            <a:avLst/>
          </a:prstGeom>
        </p:spPr>
        <p:txBody>
          <a:bodyPr lIns="91425" tIns="91425" rIns="91425" bIns="91425" anchor="t" anchorCtr="0"/>
          <a:lstStyle>
            <a:lvl1pPr lvl="0">
              <a:lnSpc>
                <a:spcPct val="100000"/>
              </a:lnSpc>
              <a:spcBef>
                <a:spcPts val="0"/>
              </a:spcBef>
              <a:spcAft>
                <a:spcPts val="0"/>
              </a:spcAft>
              <a:buSzPct val="100000"/>
              <a:buNone/>
              <a:defRPr sz="2400"/>
            </a:lvl1pPr>
            <a:lvl2pPr lvl="1">
              <a:lnSpc>
                <a:spcPct val="100000"/>
              </a:lnSpc>
              <a:spcBef>
                <a:spcPts val="0"/>
              </a:spcBef>
              <a:spcAft>
                <a:spcPts val="0"/>
              </a:spcAft>
              <a:buSzPct val="100000"/>
              <a:buNone/>
              <a:defRPr sz="2400"/>
            </a:lvl2pPr>
            <a:lvl3pPr lvl="2">
              <a:lnSpc>
                <a:spcPct val="100000"/>
              </a:lnSpc>
              <a:spcBef>
                <a:spcPts val="0"/>
              </a:spcBef>
              <a:spcAft>
                <a:spcPts val="0"/>
              </a:spcAft>
              <a:buSzPct val="100000"/>
              <a:buNone/>
              <a:defRPr sz="2400"/>
            </a:lvl3pPr>
            <a:lvl4pPr lvl="3">
              <a:lnSpc>
                <a:spcPct val="100000"/>
              </a:lnSpc>
              <a:spcBef>
                <a:spcPts val="0"/>
              </a:spcBef>
              <a:spcAft>
                <a:spcPts val="0"/>
              </a:spcAft>
              <a:buSzPct val="100000"/>
              <a:buNone/>
              <a:defRPr sz="2400"/>
            </a:lvl4pPr>
            <a:lvl5pPr lvl="4">
              <a:lnSpc>
                <a:spcPct val="100000"/>
              </a:lnSpc>
              <a:spcBef>
                <a:spcPts val="0"/>
              </a:spcBef>
              <a:spcAft>
                <a:spcPts val="0"/>
              </a:spcAft>
              <a:buSzPct val="100000"/>
              <a:buNone/>
              <a:defRPr sz="2400"/>
            </a:lvl5pPr>
            <a:lvl6pPr lvl="5">
              <a:lnSpc>
                <a:spcPct val="100000"/>
              </a:lnSpc>
              <a:spcBef>
                <a:spcPts val="0"/>
              </a:spcBef>
              <a:spcAft>
                <a:spcPts val="0"/>
              </a:spcAft>
              <a:buSzPct val="100000"/>
              <a:buNone/>
              <a:defRPr sz="2400"/>
            </a:lvl6pPr>
            <a:lvl7pPr lvl="6">
              <a:lnSpc>
                <a:spcPct val="100000"/>
              </a:lnSpc>
              <a:spcBef>
                <a:spcPts val="0"/>
              </a:spcBef>
              <a:spcAft>
                <a:spcPts val="0"/>
              </a:spcAft>
              <a:buSzPct val="100000"/>
              <a:buNone/>
              <a:defRPr sz="2400"/>
            </a:lvl7pPr>
            <a:lvl8pPr lvl="7">
              <a:lnSpc>
                <a:spcPct val="100000"/>
              </a:lnSpc>
              <a:spcBef>
                <a:spcPts val="0"/>
              </a:spcBef>
              <a:spcAft>
                <a:spcPts val="0"/>
              </a:spcAft>
              <a:buSzPct val="100000"/>
              <a:buNone/>
              <a:defRPr sz="2400"/>
            </a:lvl8pPr>
            <a:lvl9pPr lvl="8">
              <a:lnSpc>
                <a:spcPct val="100000"/>
              </a:lnSpc>
              <a:spcBef>
                <a:spcPts val="0"/>
              </a:spcBef>
              <a:spcAft>
                <a:spcPts val="0"/>
              </a:spcAft>
              <a:buSzPct val="100000"/>
              <a:buNone/>
              <a:defRPr sz="2400"/>
            </a:lvl9pPr>
          </a:lstStyle>
          <a:p>
            <a:endParaRPr/>
          </a:p>
        </p:txBody>
      </p:sp>
      <p:sp>
        <p:nvSpPr>
          <p:cNvPr id="13" name="Shape 1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p:nvPr/>
        </p:nvSpPr>
        <p:spPr>
          <a:xfrm>
            <a:off x="80700" y="2651100"/>
            <a:ext cx="8982600" cy="2411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49" name="Shape 49"/>
          <p:cNvSpPr txBox="1">
            <a:spLocks noGrp="1"/>
          </p:cNvSpPr>
          <p:nvPr>
            <p:ph type="title"/>
          </p:nvPr>
        </p:nvSpPr>
        <p:spPr>
          <a:xfrm>
            <a:off x="311700" y="743000"/>
            <a:ext cx="8520600" cy="2006400"/>
          </a:xfrm>
          <a:prstGeom prst="rect">
            <a:avLst/>
          </a:prstGeom>
        </p:spPr>
        <p:txBody>
          <a:bodyPr lIns="91425" tIns="91425" rIns="91425" bIns="91425" anchor="b" anchorCtr="0"/>
          <a:lstStyle>
            <a:lvl1pPr lvl="0" algn="ctr">
              <a:spcBef>
                <a:spcPts val="0"/>
              </a:spcBef>
              <a:buSzPct val="100000"/>
              <a:buFont typeface="Source Sans Pro"/>
              <a:defRPr sz="12000">
                <a:latin typeface="Source Sans Pro"/>
                <a:ea typeface="Source Sans Pro"/>
                <a:cs typeface="Source Sans Pro"/>
                <a:sym typeface="Source Sans Pro"/>
              </a:defRPr>
            </a:lvl1pPr>
            <a:lvl2pPr lvl="1" algn="ctr">
              <a:spcBef>
                <a:spcPts val="0"/>
              </a:spcBef>
              <a:buSzPct val="100000"/>
              <a:buFont typeface="Source Sans Pro"/>
              <a:defRPr sz="12000">
                <a:latin typeface="Source Sans Pro"/>
                <a:ea typeface="Source Sans Pro"/>
                <a:cs typeface="Source Sans Pro"/>
                <a:sym typeface="Source Sans Pro"/>
              </a:defRPr>
            </a:lvl2pPr>
            <a:lvl3pPr lvl="2" algn="ctr">
              <a:spcBef>
                <a:spcPts val="0"/>
              </a:spcBef>
              <a:buSzPct val="100000"/>
              <a:buFont typeface="Source Sans Pro"/>
              <a:defRPr sz="12000">
                <a:latin typeface="Source Sans Pro"/>
                <a:ea typeface="Source Sans Pro"/>
                <a:cs typeface="Source Sans Pro"/>
                <a:sym typeface="Source Sans Pro"/>
              </a:defRPr>
            </a:lvl3pPr>
            <a:lvl4pPr lvl="3" algn="ctr">
              <a:spcBef>
                <a:spcPts val="0"/>
              </a:spcBef>
              <a:buSzPct val="100000"/>
              <a:buFont typeface="Source Sans Pro"/>
              <a:defRPr sz="12000">
                <a:latin typeface="Source Sans Pro"/>
                <a:ea typeface="Source Sans Pro"/>
                <a:cs typeface="Source Sans Pro"/>
                <a:sym typeface="Source Sans Pro"/>
              </a:defRPr>
            </a:lvl4pPr>
            <a:lvl5pPr lvl="4" algn="ctr">
              <a:spcBef>
                <a:spcPts val="0"/>
              </a:spcBef>
              <a:buSzPct val="100000"/>
              <a:buFont typeface="Source Sans Pro"/>
              <a:defRPr sz="12000">
                <a:latin typeface="Source Sans Pro"/>
                <a:ea typeface="Source Sans Pro"/>
                <a:cs typeface="Source Sans Pro"/>
                <a:sym typeface="Source Sans Pro"/>
              </a:defRPr>
            </a:lvl5pPr>
            <a:lvl6pPr lvl="5" algn="ctr">
              <a:spcBef>
                <a:spcPts val="0"/>
              </a:spcBef>
              <a:buSzPct val="100000"/>
              <a:buFont typeface="Source Sans Pro"/>
              <a:defRPr sz="12000">
                <a:latin typeface="Source Sans Pro"/>
                <a:ea typeface="Source Sans Pro"/>
                <a:cs typeface="Source Sans Pro"/>
                <a:sym typeface="Source Sans Pro"/>
              </a:defRPr>
            </a:lvl6pPr>
            <a:lvl7pPr lvl="6" algn="ctr">
              <a:spcBef>
                <a:spcPts val="0"/>
              </a:spcBef>
              <a:buSzPct val="100000"/>
              <a:buFont typeface="Source Sans Pro"/>
              <a:defRPr sz="12000">
                <a:latin typeface="Source Sans Pro"/>
                <a:ea typeface="Source Sans Pro"/>
                <a:cs typeface="Source Sans Pro"/>
                <a:sym typeface="Source Sans Pro"/>
              </a:defRPr>
            </a:lvl7pPr>
            <a:lvl8pPr lvl="7" algn="ctr">
              <a:spcBef>
                <a:spcPts val="0"/>
              </a:spcBef>
              <a:buSzPct val="100000"/>
              <a:buFont typeface="Source Sans Pro"/>
              <a:defRPr sz="12000">
                <a:latin typeface="Source Sans Pro"/>
                <a:ea typeface="Source Sans Pro"/>
                <a:cs typeface="Source Sans Pro"/>
                <a:sym typeface="Source Sans Pro"/>
              </a:defRPr>
            </a:lvl8pPr>
            <a:lvl9pPr lvl="8" algn="ctr">
              <a:spcBef>
                <a:spcPts val="0"/>
              </a:spcBef>
              <a:buSzPct val="100000"/>
              <a:buFont typeface="Source Sans Pro"/>
              <a:defRPr sz="12000">
                <a:latin typeface="Source Sans Pro"/>
                <a:ea typeface="Source Sans Pro"/>
                <a:cs typeface="Source Sans Pro"/>
                <a:sym typeface="Source Sans Pro"/>
              </a:defRPr>
            </a:lvl9pPr>
          </a:lstStyle>
          <a:p>
            <a:endParaRPr/>
          </a:p>
        </p:txBody>
      </p:sp>
      <p:sp>
        <p:nvSpPr>
          <p:cNvPr id="50" name="Shape 50"/>
          <p:cNvSpPr txBox="1">
            <a:spLocks noGrp="1"/>
          </p:cNvSpPr>
          <p:nvPr>
            <p:ph type="body" idx="1"/>
          </p:nvPr>
        </p:nvSpPr>
        <p:spPr>
          <a:xfrm>
            <a:off x="311700" y="2845181"/>
            <a:ext cx="8520600" cy="13008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54"/>
        <p:cNvGrpSpPr/>
        <p:nvPr/>
      </p:nvGrpSpPr>
      <p:grpSpPr>
        <a:xfrm>
          <a:off x="0" y="0"/>
          <a:ext cx="0" cy="0"/>
          <a:chOff x="0" y="0"/>
          <a:chExt cx="0" cy="0"/>
        </a:xfrm>
      </p:grpSpPr>
      <p:sp>
        <p:nvSpPr>
          <p:cNvPr id="55" name="Shape 55"/>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cxnSp>
        <p:nvCxnSpPr>
          <p:cNvPr id="56" name="Shape 56"/>
          <p:cNvCxnSpPr/>
          <p:nvPr/>
        </p:nvCxnSpPr>
        <p:spPr>
          <a:xfrm>
            <a:off x="3027472" y="0"/>
            <a:ext cx="0" cy="5133300"/>
          </a:xfrm>
          <a:prstGeom prst="straightConnector1">
            <a:avLst/>
          </a:prstGeom>
          <a:noFill/>
          <a:ln w="9525" cap="flat" cmpd="sng">
            <a:solidFill>
              <a:srgbClr val="F2F2F2"/>
            </a:solidFill>
            <a:prstDash val="solid"/>
            <a:miter/>
            <a:headEnd type="none" w="med" len="med"/>
            <a:tailEnd type="none" w="med" len="med"/>
          </a:ln>
          <a:effectLst>
            <a:outerShdw blurRad="50799" dist="38100" algn="l" rotWithShape="0">
              <a:srgbClr val="000000">
                <a:alpha val="40000"/>
              </a:srgbClr>
            </a:outerShdw>
          </a:effectLst>
        </p:spPr>
      </p:cxnSp>
      <p:sp>
        <p:nvSpPr>
          <p:cNvPr id="57" name="Shape 57"/>
          <p:cNvSpPr/>
          <p:nvPr/>
        </p:nvSpPr>
        <p:spPr>
          <a:xfrm>
            <a:off x="0" y="0"/>
            <a:ext cx="3048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8" name="Shape 58"/>
          <p:cNvSpPr txBox="1">
            <a:spLocks noGrp="1"/>
          </p:cNvSpPr>
          <p:nvPr>
            <p:ph type="title"/>
          </p:nvPr>
        </p:nvSpPr>
        <p:spPr>
          <a:xfrm>
            <a:off x="284100" y="307975"/>
            <a:ext cx="2479800" cy="4268700"/>
          </a:xfrm>
          <a:prstGeom prst="rect">
            <a:avLst/>
          </a:prstGeom>
          <a:noFill/>
        </p:spPr>
        <p:txBody>
          <a:bodyPr lIns="91425" tIns="91425" rIns="91425" bIns="91425" anchor="t" anchorCtr="0"/>
          <a:lstStyle>
            <a:lvl1pPr lvl="0" algn="l">
              <a:lnSpc>
                <a:spcPct val="100000"/>
              </a:lnSpc>
              <a:spcBef>
                <a:spcPts val="0"/>
              </a:spcBef>
              <a:spcAft>
                <a:spcPts val="0"/>
              </a:spcAft>
              <a:buClr>
                <a:schemeClr val="lt1"/>
              </a:buClr>
              <a:buSzPct val="100000"/>
              <a:buNone/>
              <a:defRPr sz="3000" b="1">
                <a:solidFill>
                  <a:schemeClr val="lt1"/>
                </a:solidFill>
              </a:defRPr>
            </a:lvl1pPr>
            <a:lvl2pPr lvl="1" algn="l">
              <a:lnSpc>
                <a:spcPct val="100000"/>
              </a:lnSpc>
              <a:spcBef>
                <a:spcPts val="0"/>
              </a:spcBef>
              <a:spcAft>
                <a:spcPts val="0"/>
              </a:spcAft>
              <a:buClr>
                <a:schemeClr val="lt1"/>
              </a:buClr>
              <a:buSzPct val="100000"/>
              <a:buNone/>
              <a:defRPr sz="3000" b="1">
                <a:solidFill>
                  <a:schemeClr val="lt1"/>
                </a:solidFill>
              </a:defRPr>
            </a:lvl2pPr>
            <a:lvl3pPr lvl="2" algn="l">
              <a:lnSpc>
                <a:spcPct val="100000"/>
              </a:lnSpc>
              <a:spcBef>
                <a:spcPts val="0"/>
              </a:spcBef>
              <a:spcAft>
                <a:spcPts val="0"/>
              </a:spcAft>
              <a:buClr>
                <a:schemeClr val="lt1"/>
              </a:buClr>
              <a:buSzPct val="100000"/>
              <a:buNone/>
              <a:defRPr sz="3000" b="1">
                <a:solidFill>
                  <a:schemeClr val="lt1"/>
                </a:solidFill>
              </a:defRPr>
            </a:lvl3pPr>
            <a:lvl4pPr lvl="3" algn="l">
              <a:lnSpc>
                <a:spcPct val="100000"/>
              </a:lnSpc>
              <a:spcBef>
                <a:spcPts val="0"/>
              </a:spcBef>
              <a:spcAft>
                <a:spcPts val="0"/>
              </a:spcAft>
              <a:buClr>
                <a:schemeClr val="lt1"/>
              </a:buClr>
              <a:buSzPct val="100000"/>
              <a:buNone/>
              <a:defRPr sz="3000" b="1">
                <a:solidFill>
                  <a:schemeClr val="lt1"/>
                </a:solidFill>
              </a:defRPr>
            </a:lvl4pPr>
            <a:lvl5pPr lvl="4" algn="l">
              <a:lnSpc>
                <a:spcPct val="100000"/>
              </a:lnSpc>
              <a:spcBef>
                <a:spcPts val="0"/>
              </a:spcBef>
              <a:spcAft>
                <a:spcPts val="0"/>
              </a:spcAft>
              <a:buClr>
                <a:schemeClr val="lt1"/>
              </a:buClr>
              <a:buSzPct val="100000"/>
              <a:buNone/>
              <a:defRPr sz="3000" b="1">
                <a:solidFill>
                  <a:schemeClr val="lt1"/>
                </a:solidFill>
              </a:defRPr>
            </a:lvl5pPr>
            <a:lvl6pPr lvl="5" algn="l">
              <a:lnSpc>
                <a:spcPct val="100000"/>
              </a:lnSpc>
              <a:spcBef>
                <a:spcPts val="0"/>
              </a:spcBef>
              <a:spcAft>
                <a:spcPts val="0"/>
              </a:spcAft>
              <a:buClr>
                <a:schemeClr val="lt1"/>
              </a:buClr>
              <a:buSzPct val="100000"/>
              <a:buNone/>
              <a:defRPr sz="3000" b="1">
                <a:solidFill>
                  <a:schemeClr val="lt1"/>
                </a:solidFill>
              </a:defRPr>
            </a:lvl6pPr>
            <a:lvl7pPr lvl="6" algn="l">
              <a:lnSpc>
                <a:spcPct val="100000"/>
              </a:lnSpc>
              <a:spcBef>
                <a:spcPts val="0"/>
              </a:spcBef>
              <a:spcAft>
                <a:spcPts val="0"/>
              </a:spcAft>
              <a:buClr>
                <a:schemeClr val="lt1"/>
              </a:buClr>
              <a:buSzPct val="100000"/>
              <a:buNone/>
              <a:defRPr sz="3000" b="1">
                <a:solidFill>
                  <a:schemeClr val="lt1"/>
                </a:solidFill>
              </a:defRPr>
            </a:lvl7pPr>
            <a:lvl8pPr lvl="7" algn="l">
              <a:lnSpc>
                <a:spcPct val="100000"/>
              </a:lnSpc>
              <a:spcBef>
                <a:spcPts val="0"/>
              </a:spcBef>
              <a:spcAft>
                <a:spcPts val="0"/>
              </a:spcAft>
              <a:buClr>
                <a:schemeClr val="lt1"/>
              </a:buClr>
              <a:buSzPct val="100000"/>
              <a:buNone/>
              <a:defRPr sz="3000" b="1">
                <a:solidFill>
                  <a:schemeClr val="lt1"/>
                </a:solidFill>
              </a:defRPr>
            </a:lvl8pPr>
            <a:lvl9pPr lvl="8" algn="l">
              <a:lnSpc>
                <a:spcPct val="100000"/>
              </a:lnSpc>
              <a:spcBef>
                <a:spcPts val="0"/>
              </a:spcBef>
              <a:spcAft>
                <a:spcPts val="0"/>
              </a:spcAft>
              <a:buClr>
                <a:schemeClr val="lt1"/>
              </a:buClr>
              <a:buSzPct val="100000"/>
              <a:buNone/>
              <a:defRPr sz="3000" b="1">
                <a:solidFill>
                  <a:schemeClr val="lt1"/>
                </a:solidFill>
              </a:defRPr>
            </a:lvl9pPr>
          </a:lstStyle>
          <a:p>
            <a:endParaRPr/>
          </a:p>
        </p:txBody>
      </p:sp>
      <p:sp>
        <p:nvSpPr>
          <p:cNvPr id="59" name="Shape 59"/>
          <p:cNvSpPr txBox="1">
            <a:spLocks noGrp="1"/>
          </p:cNvSpPr>
          <p:nvPr>
            <p:ph type="body" idx="1"/>
          </p:nvPr>
        </p:nvSpPr>
        <p:spPr>
          <a:xfrm>
            <a:off x="3381100" y="307975"/>
            <a:ext cx="5451300" cy="42687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8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60" name="Shape 60"/>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1">
    <p:bg>
      <p:bgPr>
        <a:solidFill>
          <a:srgbClr val="FFFFFF"/>
        </a:solidFill>
        <a:effectLst/>
      </p:bgPr>
    </p:bg>
    <p:spTree>
      <p:nvGrpSpPr>
        <p:cNvPr id="1" name="Shape 61"/>
        <p:cNvGrpSpPr/>
        <p:nvPr/>
      </p:nvGrpSpPr>
      <p:grpSpPr>
        <a:xfrm>
          <a:off x="0" y="0"/>
          <a:ext cx="0" cy="0"/>
          <a:chOff x="0" y="0"/>
          <a:chExt cx="0" cy="0"/>
        </a:xfrm>
      </p:grpSpPr>
      <p:sp>
        <p:nvSpPr>
          <p:cNvPr id="62" name="Shape 62"/>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rot="10800000" flipH="1">
            <a:off x="822625" y="659700"/>
            <a:ext cx="1063500" cy="685500"/>
          </a:xfrm>
          <a:prstGeom prst="rtTriangl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rot="10800000">
            <a:off x="896725" y="659700"/>
            <a:ext cx="989400" cy="685500"/>
          </a:xfrm>
          <a:prstGeom prst="rtTriangl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a:off x="822625" y="0"/>
            <a:ext cx="1063500" cy="816000"/>
          </a:xfrm>
          <a:prstGeom prst="rect">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66" name="Shape 66"/>
          <p:cNvSpPr txBox="1">
            <a:spLocks noGrp="1"/>
          </p:cNvSpPr>
          <p:nvPr>
            <p:ph type="title"/>
          </p:nvPr>
        </p:nvSpPr>
        <p:spPr>
          <a:xfrm>
            <a:off x="2490825" y="816000"/>
            <a:ext cx="5856000" cy="1522500"/>
          </a:xfrm>
          <a:prstGeom prst="rect">
            <a:avLst/>
          </a:prstGeom>
          <a:noFill/>
        </p:spPr>
        <p:txBody>
          <a:bodyPr lIns="91425" tIns="91425" rIns="91425" bIns="91425" anchor="b" anchorCtr="0"/>
          <a:lstStyle>
            <a:lvl1pPr lvl="0" algn="l">
              <a:lnSpc>
                <a:spcPct val="100000"/>
              </a:lnSpc>
              <a:spcBef>
                <a:spcPts val="0"/>
              </a:spcBef>
              <a:spcAft>
                <a:spcPts val="0"/>
              </a:spcAft>
              <a:buClr>
                <a:schemeClr val="dk1"/>
              </a:buClr>
              <a:buSzPct val="100000"/>
              <a:buNone/>
              <a:defRPr sz="3600" b="1">
                <a:solidFill>
                  <a:schemeClr val="dk1"/>
                </a:solidFill>
              </a:defRPr>
            </a:lvl1pPr>
            <a:lvl2pPr lvl="1" algn="l">
              <a:lnSpc>
                <a:spcPct val="100000"/>
              </a:lnSpc>
              <a:spcBef>
                <a:spcPts val="0"/>
              </a:spcBef>
              <a:spcAft>
                <a:spcPts val="0"/>
              </a:spcAft>
              <a:buClr>
                <a:schemeClr val="dk1"/>
              </a:buClr>
              <a:buSzPct val="100000"/>
              <a:buNone/>
              <a:defRPr sz="3600" b="1">
                <a:solidFill>
                  <a:schemeClr val="dk1"/>
                </a:solidFill>
              </a:defRPr>
            </a:lvl2pPr>
            <a:lvl3pPr lvl="2" algn="l">
              <a:lnSpc>
                <a:spcPct val="100000"/>
              </a:lnSpc>
              <a:spcBef>
                <a:spcPts val="0"/>
              </a:spcBef>
              <a:spcAft>
                <a:spcPts val="0"/>
              </a:spcAft>
              <a:buClr>
                <a:schemeClr val="dk1"/>
              </a:buClr>
              <a:buSzPct val="100000"/>
              <a:buNone/>
              <a:defRPr sz="3600" b="1">
                <a:solidFill>
                  <a:schemeClr val="dk1"/>
                </a:solidFill>
              </a:defRPr>
            </a:lvl3pPr>
            <a:lvl4pPr lvl="3" algn="l">
              <a:lnSpc>
                <a:spcPct val="100000"/>
              </a:lnSpc>
              <a:spcBef>
                <a:spcPts val="0"/>
              </a:spcBef>
              <a:spcAft>
                <a:spcPts val="0"/>
              </a:spcAft>
              <a:buClr>
                <a:schemeClr val="dk1"/>
              </a:buClr>
              <a:buSzPct val="100000"/>
              <a:buNone/>
              <a:defRPr sz="3600" b="1">
                <a:solidFill>
                  <a:schemeClr val="dk1"/>
                </a:solidFill>
              </a:defRPr>
            </a:lvl4pPr>
            <a:lvl5pPr lvl="4" algn="l">
              <a:lnSpc>
                <a:spcPct val="100000"/>
              </a:lnSpc>
              <a:spcBef>
                <a:spcPts val="0"/>
              </a:spcBef>
              <a:spcAft>
                <a:spcPts val="0"/>
              </a:spcAft>
              <a:buClr>
                <a:schemeClr val="dk1"/>
              </a:buClr>
              <a:buSzPct val="100000"/>
              <a:buNone/>
              <a:defRPr sz="3600" b="1">
                <a:solidFill>
                  <a:schemeClr val="dk1"/>
                </a:solidFill>
              </a:defRPr>
            </a:lvl5pPr>
            <a:lvl6pPr lvl="5" algn="l">
              <a:lnSpc>
                <a:spcPct val="100000"/>
              </a:lnSpc>
              <a:spcBef>
                <a:spcPts val="0"/>
              </a:spcBef>
              <a:spcAft>
                <a:spcPts val="0"/>
              </a:spcAft>
              <a:buClr>
                <a:schemeClr val="dk1"/>
              </a:buClr>
              <a:buSzPct val="100000"/>
              <a:buNone/>
              <a:defRPr sz="3600" b="1">
                <a:solidFill>
                  <a:schemeClr val="dk1"/>
                </a:solidFill>
              </a:defRPr>
            </a:lvl6pPr>
            <a:lvl7pPr lvl="6" algn="l">
              <a:lnSpc>
                <a:spcPct val="100000"/>
              </a:lnSpc>
              <a:spcBef>
                <a:spcPts val="0"/>
              </a:spcBef>
              <a:spcAft>
                <a:spcPts val="0"/>
              </a:spcAft>
              <a:buClr>
                <a:schemeClr val="dk1"/>
              </a:buClr>
              <a:buSzPct val="100000"/>
              <a:buNone/>
              <a:defRPr sz="3600" b="1">
                <a:solidFill>
                  <a:schemeClr val="dk1"/>
                </a:solidFill>
              </a:defRPr>
            </a:lvl7pPr>
            <a:lvl8pPr lvl="7" algn="l">
              <a:lnSpc>
                <a:spcPct val="100000"/>
              </a:lnSpc>
              <a:spcBef>
                <a:spcPts val="0"/>
              </a:spcBef>
              <a:spcAft>
                <a:spcPts val="0"/>
              </a:spcAft>
              <a:buClr>
                <a:schemeClr val="dk1"/>
              </a:buClr>
              <a:buSzPct val="100000"/>
              <a:buNone/>
              <a:defRPr sz="3600" b="1">
                <a:solidFill>
                  <a:schemeClr val="dk1"/>
                </a:solidFill>
              </a:defRPr>
            </a:lvl8pPr>
            <a:lvl9pPr lvl="8" algn="l">
              <a:lnSpc>
                <a:spcPct val="100000"/>
              </a:lnSpc>
              <a:spcBef>
                <a:spcPts val="0"/>
              </a:spcBef>
              <a:spcAft>
                <a:spcPts val="0"/>
              </a:spcAft>
              <a:buClr>
                <a:schemeClr val="dk1"/>
              </a:buClr>
              <a:buSzPct val="100000"/>
              <a:buNone/>
              <a:defRPr sz="3600" b="1">
                <a:solidFill>
                  <a:schemeClr val="dk1"/>
                </a:solidFill>
              </a:defRPr>
            </a:lvl9pPr>
          </a:lstStyle>
          <a:p>
            <a:endParaRPr/>
          </a:p>
        </p:txBody>
      </p:sp>
      <p:sp>
        <p:nvSpPr>
          <p:cNvPr id="67" name="Shape 67"/>
          <p:cNvSpPr txBox="1">
            <a:spLocks noGrp="1"/>
          </p:cNvSpPr>
          <p:nvPr>
            <p:ph type="body" idx="1"/>
          </p:nvPr>
        </p:nvSpPr>
        <p:spPr>
          <a:xfrm>
            <a:off x="2490825" y="2477400"/>
            <a:ext cx="5856000" cy="19074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68" name="Shape 68"/>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2">
    <p:bg>
      <p:bgPr>
        <a:solidFill>
          <a:srgbClr val="FFFFFF"/>
        </a:solidFill>
        <a:effectLst/>
      </p:bgPr>
    </p:bg>
    <p:spTree>
      <p:nvGrpSpPr>
        <p:cNvPr id="1" name="Shape 69"/>
        <p:cNvGrpSpPr/>
        <p:nvPr/>
      </p:nvGrpSpPr>
      <p:grpSpPr>
        <a:xfrm>
          <a:off x="0" y="0"/>
          <a:ext cx="0" cy="0"/>
          <a:chOff x="0" y="0"/>
          <a:chExt cx="0" cy="0"/>
        </a:xfrm>
      </p:grpSpPr>
      <p:sp>
        <p:nvSpPr>
          <p:cNvPr id="70" name="Shape 70"/>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cxnSp>
        <p:nvCxnSpPr>
          <p:cNvPr id="71" name="Shape 71"/>
          <p:cNvCxnSpPr/>
          <p:nvPr/>
        </p:nvCxnSpPr>
        <p:spPr>
          <a:xfrm>
            <a:off x="466325" y="353994"/>
            <a:ext cx="660000" cy="0"/>
          </a:xfrm>
          <a:prstGeom prst="straightConnector1">
            <a:avLst/>
          </a:prstGeom>
          <a:noFill/>
          <a:ln w="76200" cap="flat" cmpd="sng">
            <a:solidFill>
              <a:schemeClr val="dk1"/>
            </a:solidFill>
            <a:prstDash val="solid"/>
            <a:round/>
            <a:headEnd type="none" w="med" len="med"/>
            <a:tailEnd type="none" w="med" len="med"/>
          </a:ln>
        </p:spPr>
      </p:cxnSp>
      <p:sp>
        <p:nvSpPr>
          <p:cNvPr id="72" name="Shape 72"/>
          <p:cNvSpPr txBox="1">
            <a:spLocks noGrp="1"/>
          </p:cNvSpPr>
          <p:nvPr>
            <p:ph type="title"/>
          </p:nvPr>
        </p:nvSpPr>
        <p:spPr>
          <a:xfrm>
            <a:off x="349300" y="450119"/>
            <a:ext cx="3898200" cy="4115400"/>
          </a:xfrm>
          <a:prstGeom prst="rect">
            <a:avLst/>
          </a:prstGeom>
          <a:noFill/>
        </p:spPr>
        <p:txBody>
          <a:bodyPr lIns="91425" tIns="91425" rIns="91425" bIns="91425" anchor="t" anchorCtr="0"/>
          <a:lstStyle>
            <a:lvl1pPr lvl="0" algn="l">
              <a:lnSpc>
                <a:spcPct val="100000"/>
              </a:lnSpc>
              <a:spcBef>
                <a:spcPts val="0"/>
              </a:spcBef>
              <a:spcAft>
                <a:spcPts val="0"/>
              </a:spcAft>
              <a:buClr>
                <a:schemeClr val="dk1"/>
              </a:buClr>
              <a:buSzPct val="100000"/>
              <a:buNone/>
              <a:defRPr sz="3600" b="1">
                <a:solidFill>
                  <a:schemeClr val="dk1"/>
                </a:solidFill>
              </a:defRPr>
            </a:lvl1pPr>
            <a:lvl2pPr lvl="1" algn="l">
              <a:lnSpc>
                <a:spcPct val="100000"/>
              </a:lnSpc>
              <a:spcBef>
                <a:spcPts val="0"/>
              </a:spcBef>
              <a:spcAft>
                <a:spcPts val="0"/>
              </a:spcAft>
              <a:buClr>
                <a:schemeClr val="dk1"/>
              </a:buClr>
              <a:buSzPct val="100000"/>
              <a:buNone/>
              <a:defRPr sz="3600" b="1">
                <a:solidFill>
                  <a:schemeClr val="dk1"/>
                </a:solidFill>
              </a:defRPr>
            </a:lvl2pPr>
            <a:lvl3pPr lvl="2" algn="l">
              <a:lnSpc>
                <a:spcPct val="100000"/>
              </a:lnSpc>
              <a:spcBef>
                <a:spcPts val="0"/>
              </a:spcBef>
              <a:spcAft>
                <a:spcPts val="0"/>
              </a:spcAft>
              <a:buClr>
                <a:schemeClr val="dk1"/>
              </a:buClr>
              <a:buSzPct val="100000"/>
              <a:buNone/>
              <a:defRPr sz="3600" b="1">
                <a:solidFill>
                  <a:schemeClr val="dk1"/>
                </a:solidFill>
              </a:defRPr>
            </a:lvl3pPr>
            <a:lvl4pPr lvl="3" algn="l">
              <a:lnSpc>
                <a:spcPct val="100000"/>
              </a:lnSpc>
              <a:spcBef>
                <a:spcPts val="0"/>
              </a:spcBef>
              <a:spcAft>
                <a:spcPts val="0"/>
              </a:spcAft>
              <a:buClr>
                <a:schemeClr val="dk1"/>
              </a:buClr>
              <a:buSzPct val="100000"/>
              <a:buNone/>
              <a:defRPr sz="3600" b="1">
                <a:solidFill>
                  <a:schemeClr val="dk1"/>
                </a:solidFill>
              </a:defRPr>
            </a:lvl4pPr>
            <a:lvl5pPr lvl="4" algn="l">
              <a:lnSpc>
                <a:spcPct val="100000"/>
              </a:lnSpc>
              <a:spcBef>
                <a:spcPts val="0"/>
              </a:spcBef>
              <a:spcAft>
                <a:spcPts val="0"/>
              </a:spcAft>
              <a:buClr>
                <a:schemeClr val="dk1"/>
              </a:buClr>
              <a:buSzPct val="100000"/>
              <a:buNone/>
              <a:defRPr sz="3600" b="1">
                <a:solidFill>
                  <a:schemeClr val="dk1"/>
                </a:solidFill>
              </a:defRPr>
            </a:lvl5pPr>
            <a:lvl6pPr lvl="5" algn="l">
              <a:lnSpc>
                <a:spcPct val="100000"/>
              </a:lnSpc>
              <a:spcBef>
                <a:spcPts val="0"/>
              </a:spcBef>
              <a:spcAft>
                <a:spcPts val="0"/>
              </a:spcAft>
              <a:buClr>
                <a:schemeClr val="dk1"/>
              </a:buClr>
              <a:buSzPct val="100000"/>
              <a:buNone/>
              <a:defRPr sz="3600" b="1">
                <a:solidFill>
                  <a:schemeClr val="dk1"/>
                </a:solidFill>
              </a:defRPr>
            </a:lvl6pPr>
            <a:lvl7pPr lvl="6" algn="l">
              <a:lnSpc>
                <a:spcPct val="100000"/>
              </a:lnSpc>
              <a:spcBef>
                <a:spcPts val="0"/>
              </a:spcBef>
              <a:spcAft>
                <a:spcPts val="0"/>
              </a:spcAft>
              <a:buClr>
                <a:schemeClr val="dk1"/>
              </a:buClr>
              <a:buSzPct val="100000"/>
              <a:buNone/>
              <a:defRPr sz="3600" b="1">
                <a:solidFill>
                  <a:schemeClr val="dk1"/>
                </a:solidFill>
              </a:defRPr>
            </a:lvl7pPr>
            <a:lvl8pPr lvl="7" algn="l">
              <a:lnSpc>
                <a:spcPct val="100000"/>
              </a:lnSpc>
              <a:spcBef>
                <a:spcPts val="0"/>
              </a:spcBef>
              <a:spcAft>
                <a:spcPts val="0"/>
              </a:spcAft>
              <a:buClr>
                <a:schemeClr val="dk1"/>
              </a:buClr>
              <a:buSzPct val="100000"/>
              <a:buNone/>
              <a:defRPr sz="3600" b="1">
                <a:solidFill>
                  <a:schemeClr val="dk1"/>
                </a:solidFill>
              </a:defRPr>
            </a:lvl8pPr>
            <a:lvl9pPr lvl="8" algn="l">
              <a:lnSpc>
                <a:spcPct val="100000"/>
              </a:lnSpc>
              <a:spcBef>
                <a:spcPts val="0"/>
              </a:spcBef>
              <a:spcAft>
                <a:spcPts val="0"/>
              </a:spcAft>
              <a:buClr>
                <a:schemeClr val="dk1"/>
              </a:buClr>
              <a:buSzPct val="100000"/>
              <a:buNone/>
              <a:defRPr sz="3600" b="1">
                <a:solidFill>
                  <a:schemeClr val="dk1"/>
                </a:solidFill>
              </a:defRPr>
            </a:lvl9pPr>
          </a:lstStyle>
          <a:p>
            <a:endParaRPr/>
          </a:p>
        </p:txBody>
      </p:sp>
      <p:sp>
        <p:nvSpPr>
          <p:cNvPr id="73" name="Shape 73"/>
          <p:cNvSpPr txBox="1">
            <a:spLocks noGrp="1"/>
          </p:cNvSpPr>
          <p:nvPr>
            <p:ph type="body" idx="1"/>
          </p:nvPr>
        </p:nvSpPr>
        <p:spPr>
          <a:xfrm>
            <a:off x="4572000" y="450119"/>
            <a:ext cx="4222800" cy="41154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74" name="Shape 74"/>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3">
    <p:bg>
      <p:bgPr>
        <a:solidFill>
          <a:srgbClr val="FFFFFF"/>
        </a:solidFill>
        <a:effectLst/>
      </p:bgPr>
    </p:bg>
    <p:spTree>
      <p:nvGrpSpPr>
        <p:cNvPr id="1" name="Shape 75"/>
        <p:cNvGrpSpPr/>
        <p:nvPr/>
      </p:nvGrpSpPr>
      <p:grpSpPr>
        <a:xfrm>
          <a:off x="0" y="0"/>
          <a:ext cx="0" cy="0"/>
          <a:chOff x="0" y="0"/>
          <a:chExt cx="0" cy="0"/>
        </a:xfrm>
      </p:grpSpPr>
      <p:sp>
        <p:nvSpPr>
          <p:cNvPr id="76" name="Shape 76"/>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cxnSp>
        <p:nvCxnSpPr>
          <p:cNvPr id="77" name="Shape 77"/>
          <p:cNvCxnSpPr/>
          <p:nvPr/>
        </p:nvCxnSpPr>
        <p:spPr>
          <a:xfrm>
            <a:off x="474475" y="336950"/>
            <a:ext cx="3163200" cy="0"/>
          </a:xfrm>
          <a:prstGeom prst="straightConnector1">
            <a:avLst/>
          </a:prstGeom>
          <a:noFill/>
          <a:ln w="9525" cap="flat" cmpd="sng">
            <a:solidFill>
              <a:schemeClr val="dk1"/>
            </a:solidFill>
            <a:prstDash val="solid"/>
            <a:round/>
            <a:headEnd type="none" w="med" len="med"/>
            <a:tailEnd type="none" w="med" len="med"/>
          </a:ln>
        </p:spPr>
      </p:cxnSp>
      <p:cxnSp>
        <p:nvCxnSpPr>
          <p:cNvPr id="78" name="Shape 78"/>
          <p:cNvCxnSpPr/>
          <p:nvPr/>
        </p:nvCxnSpPr>
        <p:spPr>
          <a:xfrm>
            <a:off x="3828800" y="344225"/>
            <a:ext cx="4863000" cy="0"/>
          </a:xfrm>
          <a:prstGeom prst="straightConnector1">
            <a:avLst/>
          </a:prstGeom>
          <a:noFill/>
          <a:ln w="9525" cap="flat" cmpd="sng">
            <a:solidFill>
              <a:schemeClr val="dk1"/>
            </a:solidFill>
            <a:prstDash val="solid"/>
            <a:round/>
            <a:headEnd type="none" w="med" len="med"/>
            <a:tailEnd type="none" w="med" len="med"/>
          </a:ln>
        </p:spPr>
      </p:cxnSp>
      <p:sp>
        <p:nvSpPr>
          <p:cNvPr id="79" name="Shape 79"/>
          <p:cNvSpPr txBox="1">
            <a:spLocks noGrp="1"/>
          </p:cNvSpPr>
          <p:nvPr>
            <p:ph type="title"/>
          </p:nvPr>
        </p:nvSpPr>
        <p:spPr>
          <a:xfrm>
            <a:off x="474475" y="450125"/>
            <a:ext cx="3163200" cy="2062200"/>
          </a:xfrm>
          <a:prstGeom prst="rect">
            <a:avLst/>
          </a:prstGeom>
          <a:noFill/>
        </p:spPr>
        <p:txBody>
          <a:bodyPr lIns="91425" tIns="91425" rIns="91425" bIns="91425" anchor="t" anchorCtr="0"/>
          <a:lstStyle>
            <a:lvl1pPr lvl="0" algn="l">
              <a:lnSpc>
                <a:spcPct val="100000"/>
              </a:lnSpc>
              <a:spcBef>
                <a:spcPts val="0"/>
              </a:spcBef>
              <a:spcAft>
                <a:spcPts val="0"/>
              </a:spcAft>
              <a:buClr>
                <a:schemeClr val="dk1"/>
              </a:buClr>
              <a:buSzPct val="100000"/>
              <a:buNone/>
              <a:defRPr sz="3000" b="1">
                <a:solidFill>
                  <a:schemeClr val="dk1"/>
                </a:solidFill>
              </a:defRPr>
            </a:lvl1pPr>
            <a:lvl2pPr lvl="1" algn="l">
              <a:lnSpc>
                <a:spcPct val="100000"/>
              </a:lnSpc>
              <a:spcBef>
                <a:spcPts val="0"/>
              </a:spcBef>
              <a:spcAft>
                <a:spcPts val="0"/>
              </a:spcAft>
              <a:buClr>
                <a:schemeClr val="dk1"/>
              </a:buClr>
              <a:buSzPct val="100000"/>
              <a:buNone/>
              <a:defRPr sz="3000" b="1">
                <a:solidFill>
                  <a:schemeClr val="dk1"/>
                </a:solidFill>
              </a:defRPr>
            </a:lvl2pPr>
            <a:lvl3pPr lvl="2" algn="l">
              <a:lnSpc>
                <a:spcPct val="100000"/>
              </a:lnSpc>
              <a:spcBef>
                <a:spcPts val="0"/>
              </a:spcBef>
              <a:spcAft>
                <a:spcPts val="0"/>
              </a:spcAft>
              <a:buClr>
                <a:schemeClr val="dk1"/>
              </a:buClr>
              <a:buSzPct val="100000"/>
              <a:buNone/>
              <a:defRPr sz="3000" b="1">
                <a:solidFill>
                  <a:schemeClr val="dk1"/>
                </a:solidFill>
              </a:defRPr>
            </a:lvl3pPr>
            <a:lvl4pPr lvl="3" algn="l">
              <a:lnSpc>
                <a:spcPct val="100000"/>
              </a:lnSpc>
              <a:spcBef>
                <a:spcPts val="0"/>
              </a:spcBef>
              <a:spcAft>
                <a:spcPts val="0"/>
              </a:spcAft>
              <a:buClr>
                <a:schemeClr val="dk1"/>
              </a:buClr>
              <a:buSzPct val="100000"/>
              <a:buNone/>
              <a:defRPr sz="3000" b="1">
                <a:solidFill>
                  <a:schemeClr val="dk1"/>
                </a:solidFill>
              </a:defRPr>
            </a:lvl4pPr>
            <a:lvl5pPr lvl="4" algn="l">
              <a:lnSpc>
                <a:spcPct val="100000"/>
              </a:lnSpc>
              <a:spcBef>
                <a:spcPts val="0"/>
              </a:spcBef>
              <a:spcAft>
                <a:spcPts val="0"/>
              </a:spcAft>
              <a:buClr>
                <a:schemeClr val="dk1"/>
              </a:buClr>
              <a:buSzPct val="100000"/>
              <a:buNone/>
              <a:defRPr sz="3000" b="1">
                <a:solidFill>
                  <a:schemeClr val="dk1"/>
                </a:solidFill>
              </a:defRPr>
            </a:lvl5pPr>
            <a:lvl6pPr lvl="5" algn="l">
              <a:lnSpc>
                <a:spcPct val="100000"/>
              </a:lnSpc>
              <a:spcBef>
                <a:spcPts val="0"/>
              </a:spcBef>
              <a:spcAft>
                <a:spcPts val="0"/>
              </a:spcAft>
              <a:buClr>
                <a:schemeClr val="dk1"/>
              </a:buClr>
              <a:buSzPct val="100000"/>
              <a:buNone/>
              <a:defRPr sz="3000" b="1">
                <a:solidFill>
                  <a:schemeClr val="dk1"/>
                </a:solidFill>
              </a:defRPr>
            </a:lvl6pPr>
            <a:lvl7pPr lvl="6" algn="l">
              <a:lnSpc>
                <a:spcPct val="100000"/>
              </a:lnSpc>
              <a:spcBef>
                <a:spcPts val="0"/>
              </a:spcBef>
              <a:spcAft>
                <a:spcPts val="0"/>
              </a:spcAft>
              <a:buClr>
                <a:schemeClr val="dk1"/>
              </a:buClr>
              <a:buSzPct val="100000"/>
              <a:buNone/>
              <a:defRPr sz="3000" b="1">
                <a:solidFill>
                  <a:schemeClr val="dk1"/>
                </a:solidFill>
              </a:defRPr>
            </a:lvl7pPr>
            <a:lvl8pPr lvl="7" algn="l">
              <a:lnSpc>
                <a:spcPct val="100000"/>
              </a:lnSpc>
              <a:spcBef>
                <a:spcPts val="0"/>
              </a:spcBef>
              <a:spcAft>
                <a:spcPts val="0"/>
              </a:spcAft>
              <a:buClr>
                <a:schemeClr val="dk1"/>
              </a:buClr>
              <a:buSzPct val="100000"/>
              <a:buNone/>
              <a:defRPr sz="3000" b="1">
                <a:solidFill>
                  <a:schemeClr val="dk1"/>
                </a:solidFill>
              </a:defRPr>
            </a:lvl8pPr>
            <a:lvl9pPr lvl="8" algn="l">
              <a:lnSpc>
                <a:spcPct val="100000"/>
              </a:lnSpc>
              <a:spcBef>
                <a:spcPts val="0"/>
              </a:spcBef>
              <a:spcAft>
                <a:spcPts val="0"/>
              </a:spcAft>
              <a:buClr>
                <a:schemeClr val="dk1"/>
              </a:buClr>
              <a:buSzPct val="100000"/>
              <a:buNone/>
              <a:defRPr sz="3000" b="1">
                <a:solidFill>
                  <a:schemeClr val="dk1"/>
                </a:solidFill>
              </a:defRPr>
            </a:lvl9pPr>
          </a:lstStyle>
          <a:p>
            <a:endParaRPr/>
          </a:p>
        </p:txBody>
      </p:sp>
      <p:sp>
        <p:nvSpPr>
          <p:cNvPr id="80" name="Shape 80"/>
          <p:cNvSpPr txBox="1">
            <a:spLocks noGrp="1"/>
          </p:cNvSpPr>
          <p:nvPr>
            <p:ph type="body" idx="1"/>
          </p:nvPr>
        </p:nvSpPr>
        <p:spPr>
          <a:xfrm>
            <a:off x="3828775" y="450125"/>
            <a:ext cx="4863000" cy="41154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8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81" name="Shape 81"/>
          <p:cNvSpPr txBox="1">
            <a:spLocks noGrp="1"/>
          </p:cNvSpPr>
          <p:nvPr>
            <p:ph type="sldNum" idx="12"/>
          </p:nvPr>
        </p:nvSpPr>
        <p:spPr>
          <a:xfrm>
            <a:off x="8556783" y="4749850"/>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1"/>
                </a:solidFill>
              </a:rPr>
              <a:t>‹#›</a:t>
            </a:fld>
            <a:endParaRPr lang="en" sz="1000">
              <a:solidFill>
                <a:schemeClr val="dk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4">
    <p:bg>
      <p:bgPr>
        <a:solidFill>
          <a:srgbClr val="FFFFFF"/>
        </a:solidFill>
        <a:effectLst/>
      </p:bgPr>
    </p:bg>
    <p:spTree>
      <p:nvGrpSpPr>
        <p:cNvPr id="1" name="Shape 82"/>
        <p:cNvGrpSpPr/>
        <p:nvPr/>
      </p:nvGrpSpPr>
      <p:grpSpPr>
        <a:xfrm>
          <a:off x="0" y="0"/>
          <a:ext cx="0" cy="0"/>
          <a:chOff x="0" y="0"/>
          <a:chExt cx="0" cy="0"/>
        </a:xfrm>
      </p:grpSpPr>
      <p:sp>
        <p:nvSpPr>
          <p:cNvPr id="83" name="Shape 83"/>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cxnSp>
        <p:nvCxnSpPr>
          <p:cNvPr id="84" name="Shape 84"/>
          <p:cNvCxnSpPr/>
          <p:nvPr/>
        </p:nvCxnSpPr>
        <p:spPr>
          <a:xfrm>
            <a:off x="466325" y="353994"/>
            <a:ext cx="660000" cy="0"/>
          </a:xfrm>
          <a:prstGeom prst="straightConnector1">
            <a:avLst/>
          </a:prstGeom>
          <a:noFill/>
          <a:ln w="76200" cap="flat" cmpd="sng">
            <a:solidFill>
              <a:schemeClr val="dk1"/>
            </a:solidFill>
            <a:prstDash val="solid"/>
            <a:round/>
            <a:headEnd type="none" w="med" len="med"/>
            <a:tailEnd type="none" w="med" len="med"/>
          </a:ln>
        </p:spPr>
      </p:cxnSp>
      <p:sp>
        <p:nvSpPr>
          <p:cNvPr id="85" name="Shape 85"/>
          <p:cNvSpPr txBox="1">
            <a:spLocks noGrp="1"/>
          </p:cNvSpPr>
          <p:nvPr>
            <p:ph type="title"/>
          </p:nvPr>
        </p:nvSpPr>
        <p:spPr>
          <a:xfrm>
            <a:off x="349300" y="450119"/>
            <a:ext cx="3898200" cy="4115400"/>
          </a:xfrm>
          <a:prstGeom prst="rect">
            <a:avLst/>
          </a:prstGeom>
          <a:noFill/>
        </p:spPr>
        <p:txBody>
          <a:bodyPr lIns="91425" tIns="91425" rIns="91425" bIns="91425" anchor="t" anchorCtr="0"/>
          <a:lstStyle>
            <a:lvl1pPr lvl="0" algn="l">
              <a:lnSpc>
                <a:spcPct val="100000"/>
              </a:lnSpc>
              <a:spcBef>
                <a:spcPts val="0"/>
              </a:spcBef>
              <a:spcAft>
                <a:spcPts val="0"/>
              </a:spcAft>
              <a:buClr>
                <a:schemeClr val="dk1"/>
              </a:buClr>
              <a:buSzPct val="100000"/>
              <a:buNone/>
              <a:defRPr sz="3600" b="1">
                <a:solidFill>
                  <a:schemeClr val="dk1"/>
                </a:solidFill>
              </a:defRPr>
            </a:lvl1pPr>
            <a:lvl2pPr lvl="1" algn="l">
              <a:lnSpc>
                <a:spcPct val="100000"/>
              </a:lnSpc>
              <a:spcBef>
                <a:spcPts val="0"/>
              </a:spcBef>
              <a:spcAft>
                <a:spcPts val="0"/>
              </a:spcAft>
              <a:buClr>
                <a:schemeClr val="dk1"/>
              </a:buClr>
              <a:buSzPct val="100000"/>
              <a:buNone/>
              <a:defRPr sz="3600" b="1">
                <a:solidFill>
                  <a:schemeClr val="dk1"/>
                </a:solidFill>
              </a:defRPr>
            </a:lvl2pPr>
            <a:lvl3pPr lvl="2" algn="l">
              <a:lnSpc>
                <a:spcPct val="100000"/>
              </a:lnSpc>
              <a:spcBef>
                <a:spcPts val="0"/>
              </a:spcBef>
              <a:spcAft>
                <a:spcPts val="0"/>
              </a:spcAft>
              <a:buClr>
                <a:schemeClr val="dk1"/>
              </a:buClr>
              <a:buSzPct val="100000"/>
              <a:buNone/>
              <a:defRPr sz="3600" b="1">
                <a:solidFill>
                  <a:schemeClr val="dk1"/>
                </a:solidFill>
              </a:defRPr>
            </a:lvl3pPr>
            <a:lvl4pPr lvl="3" algn="l">
              <a:lnSpc>
                <a:spcPct val="100000"/>
              </a:lnSpc>
              <a:spcBef>
                <a:spcPts val="0"/>
              </a:spcBef>
              <a:spcAft>
                <a:spcPts val="0"/>
              </a:spcAft>
              <a:buClr>
                <a:schemeClr val="dk1"/>
              </a:buClr>
              <a:buSzPct val="100000"/>
              <a:buNone/>
              <a:defRPr sz="3600" b="1">
                <a:solidFill>
                  <a:schemeClr val="dk1"/>
                </a:solidFill>
              </a:defRPr>
            </a:lvl4pPr>
            <a:lvl5pPr lvl="4" algn="l">
              <a:lnSpc>
                <a:spcPct val="100000"/>
              </a:lnSpc>
              <a:spcBef>
                <a:spcPts val="0"/>
              </a:spcBef>
              <a:spcAft>
                <a:spcPts val="0"/>
              </a:spcAft>
              <a:buClr>
                <a:schemeClr val="dk1"/>
              </a:buClr>
              <a:buSzPct val="100000"/>
              <a:buNone/>
              <a:defRPr sz="3600" b="1">
                <a:solidFill>
                  <a:schemeClr val="dk1"/>
                </a:solidFill>
              </a:defRPr>
            </a:lvl5pPr>
            <a:lvl6pPr lvl="5" algn="l">
              <a:lnSpc>
                <a:spcPct val="100000"/>
              </a:lnSpc>
              <a:spcBef>
                <a:spcPts val="0"/>
              </a:spcBef>
              <a:spcAft>
                <a:spcPts val="0"/>
              </a:spcAft>
              <a:buClr>
                <a:schemeClr val="dk1"/>
              </a:buClr>
              <a:buSzPct val="100000"/>
              <a:buNone/>
              <a:defRPr sz="3600" b="1">
                <a:solidFill>
                  <a:schemeClr val="dk1"/>
                </a:solidFill>
              </a:defRPr>
            </a:lvl6pPr>
            <a:lvl7pPr lvl="6" algn="l">
              <a:lnSpc>
                <a:spcPct val="100000"/>
              </a:lnSpc>
              <a:spcBef>
                <a:spcPts val="0"/>
              </a:spcBef>
              <a:spcAft>
                <a:spcPts val="0"/>
              </a:spcAft>
              <a:buClr>
                <a:schemeClr val="dk1"/>
              </a:buClr>
              <a:buSzPct val="100000"/>
              <a:buNone/>
              <a:defRPr sz="3600" b="1">
                <a:solidFill>
                  <a:schemeClr val="dk1"/>
                </a:solidFill>
              </a:defRPr>
            </a:lvl7pPr>
            <a:lvl8pPr lvl="7" algn="l">
              <a:lnSpc>
                <a:spcPct val="100000"/>
              </a:lnSpc>
              <a:spcBef>
                <a:spcPts val="0"/>
              </a:spcBef>
              <a:spcAft>
                <a:spcPts val="0"/>
              </a:spcAft>
              <a:buClr>
                <a:schemeClr val="dk1"/>
              </a:buClr>
              <a:buSzPct val="100000"/>
              <a:buNone/>
              <a:defRPr sz="3600" b="1">
                <a:solidFill>
                  <a:schemeClr val="dk1"/>
                </a:solidFill>
              </a:defRPr>
            </a:lvl8pPr>
            <a:lvl9pPr lvl="8" algn="l">
              <a:lnSpc>
                <a:spcPct val="100000"/>
              </a:lnSpc>
              <a:spcBef>
                <a:spcPts val="0"/>
              </a:spcBef>
              <a:spcAft>
                <a:spcPts val="0"/>
              </a:spcAft>
              <a:buClr>
                <a:schemeClr val="dk1"/>
              </a:buClr>
              <a:buSzPct val="100000"/>
              <a:buNone/>
              <a:defRPr sz="3600" b="1">
                <a:solidFill>
                  <a:schemeClr val="dk1"/>
                </a:solidFill>
              </a:defRPr>
            </a:lvl9pPr>
          </a:lstStyle>
          <a:p>
            <a:endParaRPr/>
          </a:p>
        </p:txBody>
      </p:sp>
      <p:sp>
        <p:nvSpPr>
          <p:cNvPr id="86" name="Shape 86"/>
          <p:cNvSpPr txBox="1">
            <a:spLocks noGrp="1"/>
          </p:cNvSpPr>
          <p:nvPr>
            <p:ph type="body" idx="1"/>
          </p:nvPr>
        </p:nvSpPr>
        <p:spPr>
          <a:xfrm>
            <a:off x="4572000" y="450119"/>
            <a:ext cx="4222800" cy="41154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87" name="Shape 87"/>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5">
    <p:bg>
      <p:bgPr>
        <a:solidFill>
          <a:srgbClr val="FFFFFF"/>
        </a:solidFill>
        <a:effectLst/>
      </p:bgPr>
    </p:bg>
    <p:spTree>
      <p:nvGrpSpPr>
        <p:cNvPr id="1" name="Shape 88"/>
        <p:cNvGrpSpPr/>
        <p:nvPr/>
      </p:nvGrpSpPr>
      <p:grpSpPr>
        <a:xfrm>
          <a:off x="0" y="0"/>
          <a:ext cx="0" cy="0"/>
          <a:chOff x="0" y="0"/>
          <a:chExt cx="0" cy="0"/>
        </a:xfrm>
      </p:grpSpPr>
      <p:sp>
        <p:nvSpPr>
          <p:cNvPr id="89" name="Shape 89"/>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90" name="Shape 90"/>
          <p:cNvSpPr txBox="1">
            <a:spLocks noGrp="1"/>
          </p:cNvSpPr>
          <p:nvPr>
            <p:ph type="title"/>
          </p:nvPr>
        </p:nvSpPr>
        <p:spPr>
          <a:xfrm>
            <a:off x="311700" y="307825"/>
            <a:ext cx="3123600" cy="4533000"/>
          </a:xfrm>
          <a:prstGeom prst="rect">
            <a:avLst/>
          </a:prstGeom>
          <a:noFill/>
        </p:spPr>
        <p:txBody>
          <a:bodyPr lIns="91425" tIns="91425" rIns="91425" bIns="91425" anchor="t" anchorCtr="0"/>
          <a:lstStyle>
            <a:lvl1pPr lvl="0" algn="r">
              <a:lnSpc>
                <a:spcPct val="100000"/>
              </a:lnSpc>
              <a:spcBef>
                <a:spcPts val="0"/>
              </a:spcBef>
              <a:spcAft>
                <a:spcPts val="0"/>
              </a:spcAft>
              <a:buClr>
                <a:schemeClr val="dk1"/>
              </a:buClr>
              <a:buSzPct val="100000"/>
              <a:buNone/>
              <a:defRPr sz="3600">
                <a:solidFill>
                  <a:schemeClr val="dk1"/>
                </a:solidFill>
              </a:defRPr>
            </a:lvl1pPr>
            <a:lvl2pPr lvl="1" algn="r">
              <a:lnSpc>
                <a:spcPct val="100000"/>
              </a:lnSpc>
              <a:spcBef>
                <a:spcPts val="0"/>
              </a:spcBef>
              <a:spcAft>
                <a:spcPts val="0"/>
              </a:spcAft>
              <a:buClr>
                <a:schemeClr val="dk1"/>
              </a:buClr>
              <a:buSzPct val="100000"/>
              <a:buNone/>
              <a:defRPr sz="3600">
                <a:solidFill>
                  <a:schemeClr val="dk1"/>
                </a:solidFill>
              </a:defRPr>
            </a:lvl2pPr>
            <a:lvl3pPr lvl="2" algn="r">
              <a:lnSpc>
                <a:spcPct val="100000"/>
              </a:lnSpc>
              <a:spcBef>
                <a:spcPts val="0"/>
              </a:spcBef>
              <a:spcAft>
                <a:spcPts val="0"/>
              </a:spcAft>
              <a:buClr>
                <a:schemeClr val="dk1"/>
              </a:buClr>
              <a:buSzPct val="100000"/>
              <a:buNone/>
              <a:defRPr sz="3600">
                <a:solidFill>
                  <a:schemeClr val="dk1"/>
                </a:solidFill>
              </a:defRPr>
            </a:lvl3pPr>
            <a:lvl4pPr lvl="3" algn="r">
              <a:lnSpc>
                <a:spcPct val="100000"/>
              </a:lnSpc>
              <a:spcBef>
                <a:spcPts val="0"/>
              </a:spcBef>
              <a:spcAft>
                <a:spcPts val="0"/>
              </a:spcAft>
              <a:buClr>
                <a:schemeClr val="dk1"/>
              </a:buClr>
              <a:buSzPct val="100000"/>
              <a:buNone/>
              <a:defRPr sz="3600">
                <a:solidFill>
                  <a:schemeClr val="dk1"/>
                </a:solidFill>
              </a:defRPr>
            </a:lvl4pPr>
            <a:lvl5pPr lvl="4" algn="r">
              <a:lnSpc>
                <a:spcPct val="100000"/>
              </a:lnSpc>
              <a:spcBef>
                <a:spcPts val="0"/>
              </a:spcBef>
              <a:spcAft>
                <a:spcPts val="0"/>
              </a:spcAft>
              <a:buClr>
                <a:schemeClr val="dk1"/>
              </a:buClr>
              <a:buSzPct val="100000"/>
              <a:buNone/>
              <a:defRPr sz="3600">
                <a:solidFill>
                  <a:schemeClr val="dk1"/>
                </a:solidFill>
              </a:defRPr>
            </a:lvl5pPr>
            <a:lvl6pPr lvl="5" algn="r">
              <a:lnSpc>
                <a:spcPct val="100000"/>
              </a:lnSpc>
              <a:spcBef>
                <a:spcPts val="0"/>
              </a:spcBef>
              <a:spcAft>
                <a:spcPts val="0"/>
              </a:spcAft>
              <a:buClr>
                <a:schemeClr val="dk1"/>
              </a:buClr>
              <a:buSzPct val="100000"/>
              <a:buNone/>
              <a:defRPr sz="3600">
                <a:solidFill>
                  <a:schemeClr val="dk1"/>
                </a:solidFill>
              </a:defRPr>
            </a:lvl6pPr>
            <a:lvl7pPr lvl="6" algn="r">
              <a:lnSpc>
                <a:spcPct val="100000"/>
              </a:lnSpc>
              <a:spcBef>
                <a:spcPts val="0"/>
              </a:spcBef>
              <a:spcAft>
                <a:spcPts val="0"/>
              </a:spcAft>
              <a:buClr>
                <a:schemeClr val="dk1"/>
              </a:buClr>
              <a:buSzPct val="100000"/>
              <a:buNone/>
              <a:defRPr sz="3600">
                <a:solidFill>
                  <a:schemeClr val="dk1"/>
                </a:solidFill>
              </a:defRPr>
            </a:lvl7pPr>
            <a:lvl8pPr lvl="7" algn="r">
              <a:lnSpc>
                <a:spcPct val="100000"/>
              </a:lnSpc>
              <a:spcBef>
                <a:spcPts val="0"/>
              </a:spcBef>
              <a:spcAft>
                <a:spcPts val="0"/>
              </a:spcAft>
              <a:buClr>
                <a:schemeClr val="dk1"/>
              </a:buClr>
              <a:buSzPct val="100000"/>
              <a:buNone/>
              <a:defRPr sz="3600">
                <a:solidFill>
                  <a:schemeClr val="dk1"/>
                </a:solidFill>
              </a:defRPr>
            </a:lvl8pPr>
            <a:lvl9pPr lvl="8" algn="r">
              <a:lnSpc>
                <a:spcPct val="100000"/>
              </a:lnSpc>
              <a:spcBef>
                <a:spcPts val="0"/>
              </a:spcBef>
              <a:spcAft>
                <a:spcPts val="0"/>
              </a:spcAft>
              <a:buClr>
                <a:schemeClr val="dk1"/>
              </a:buClr>
              <a:buSzPct val="100000"/>
              <a:buNone/>
              <a:defRPr sz="3600">
                <a:solidFill>
                  <a:schemeClr val="dk1"/>
                </a:solidFill>
              </a:defRPr>
            </a:lvl9pPr>
          </a:lstStyle>
          <a:p>
            <a:endParaRPr/>
          </a:p>
        </p:txBody>
      </p:sp>
      <p:sp>
        <p:nvSpPr>
          <p:cNvPr id="91" name="Shape 91"/>
          <p:cNvSpPr txBox="1">
            <a:spLocks noGrp="1"/>
          </p:cNvSpPr>
          <p:nvPr>
            <p:ph type="body" idx="1"/>
          </p:nvPr>
        </p:nvSpPr>
        <p:spPr>
          <a:xfrm>
            <a:off x="4017625" y="305250"/>
            <a:ext cx="4806900" cy="30246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92" name="Shape 92"/>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6">
    <p:bg>
      <p:bgPr>
        <a:solidFill>
          <a:srgbClr val="FFFFFF"/>
        </a:solidFill>
        <a:effectLst/>
      </p:bgPr>
    </p:bg>
    <p:spTree>
      <p:nvGrpSpPr>
        <p:cNvPr id="1" name="Shape 93"/>
        <p:cNvGrpSpPr/>
        <p:nvPr/>
      </p:nvGrpSpPr>
      <p:grpSpPr>
        <a:xfrm>
          <a:off x="0" y="0"/>
          <a:ext cx="0" cy="0"/>
          <a:chOff x="0" y="0"/>
          <a:chExt cx="0" cy="0"/>
        </a:xfrm>
      </p:grpSpPr>
      <p:sp>
        <p:nvSpPr>
          <p:cNvPr id="94" name="Shape 94"/>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cxnSp>
        <p:nvCxnSpPr>
          <p:cNvPr id="95" name="Shape 95"/>
          <p:cNvCxnSpPr/>
          <p:nvPr/>
        </p:nvCxnSpPr>
        <p:spPr>
          <a:xfrm>
            <a:off x="466325" y="353994"/>
            <a:ext cx="660000" cy="0"/>
          </a:xfrm>
          <a:prstGeom prst="straightConnector1">
            <a:avLst/>
          </a:prstGeom>
          <a:noFill/>
          <a:ln w="76200" cap="flat" cmpd="sng">
            <a:solidFill>
              <a:schemeClr val="dk1"/>
            </a:solidFill>
            <a:prstDash val="solid"/>
            <a:round/>
            <a:headEnd type="none" w="med" len="med"/>
            <a:tailEnd type="none" w="med" len="med"/>
          </a:ln>
        </p:spPr>
      </p:cxnSp>
      <p:sp>
        <p:nvSpPr>
          <p:cNvPr id="96" name="Shape 96"/>
          <p:cNvSpPr txBox="1">
            <a:spLocks noGrp="1"/>
          </p:cNvSpPr>
          <p:nvPr>
            <p:ph type="title"/>
          </p:nvPr>
        </p:nvSpPr>
        <p:spPr>
          <a:xfrm>
            <a:off x="349300" y="450119"/>
            <a:ext cx="3898200" cy="4115400"/>
          </a:xfrm>
          <a:prstGeom prst="rect">
            <a:avLst/>
          </a:prstGeom>
          <a:noFill/>
        </p:spPr>
        <p:txBody>
          <a:bodyPr lIns="91425" tIns="91425" rIns="91425" bIns="91425" anchor="t" anchorCtr="0"/>
          <a:lstStyle>
            <a:lvl1pPr lvl="0" algn="l">
              <a:lnSpc>
                <a:spcPct val="100000"/>
              </a:lnSpc>
              <a:spcBef>
                <a:spcPts val="0"/>
              </a:spcBef>
              <a:spcAft>
                <a:spcPts val="0"/>
              </a:spcAft>
              <a:buClr>
                <a:schemeClr val="dk1"/>
              </a:buClr>
              <a:buSzPct val="100000"/>
              <a:buNone/>
              <a:defRPr sz="3600" b="1">
                <a:solidFill>
                  <a:schemeClr val="dk1"/>
                </a:solidFill>
              </a:defRPr>
            </a:lvl1pPr>
            <a:lvl2pPr lvl="1" algn="l">
              <a:lnSpc>
                <a:spcPct val="100000"/>
              </a:lnSpc>
              <a:spcBef>
                <a:spcPts val="0"/>
              </a:spcBef>
              <a:spcAft>
                <a:spcPts val="0"/>
              </a:spcAft>
              <a:buClr>
                <a:schemeClr val="dk1"/>
              </a:buClr>
              <a:buSzPct val="100000"/>
              <a:buNone/>
              <a:defRPr sz="3600" b="1">
                <a:solidFill>
                  <a:schemeClr val="dk1"/>
                </a:solidFill>
              </a:defRPr>
            </a:lvl2pPr>
            <a:lvl3pPr lvl="2" algn="l">
              <a:lnSpc>
                <a:spcPct val="100000"/>
              </a:lnSpc>
              <a:spcBef>
                <a:spcPts val="0"/>
              </a:spcBef>
              <a:spcAft>
                <a:spcPts val="0"/>
              </a:spcAft>
              <a:buClr>
                <a:schemeClr val="dk1"/>
              </a:buClr>
              <a:buSzPct val="100000"/>
              <a:buNone/>
              <a:defRPr sz="3600" b="1">
                <a:solidFill>
                  <a:schemeClr val="dk1"/>
                </a:solidFill>
              </a:defRPr>
            </a:lvl3pPr>
            <a:lvl4pPr lvl="3" algn="l">
              <a:lnSpc>
                <a:spcPct val="100000"/>
              </a:lnSpc>
              <a:spcBef>
                <a:spcPts val="0"/>
              </a:spcBef>
              <a:spcAft>
                <a:spcPts val="0"/>
              </a:spcAft>
              <a:buClr>
                <a:schemeClr val="dk1"/>
              </a:buClr>
              <a:buSzPct val="100000"/>
              <a:buNone/>
              <a:defRPr sz="3600" b="1">
                <a:solidFill>
                  <a:schemeClr val="dk1"/>
                </a:solidFill>
              </a:defRPr>
            </a:lvl4pPr>
            <a:lvl5pPr lvl="4" algn="l">
              <a:lnSpc>
                <a:spcPct val="100000"/>
              </a:lnSpc>
              <a:spcBef>
                <a:spcPts val="0"/>
              </a:spcBef>
              <a:spcAft>
                <a:spcPts val="0"/>
              </a:spcAft>
              <a:buClr>
                <a:schemeClr val="dk1"/>
              </a:buClr>
              <a:buSzPct val="100000"/>
              <a:buNone/>
              <a:defRPr sz="3600" b="1">
                <a:solidFill>
                  <a:schemeClr val="dk1"/>
                </a:solidFill>
              </a:defRPr>
            </a:lvl5pPr>
            <a:lvl6pPr lvl="5" algn="l">
              <a:lnSpc>
                <a:spcPct val="100000"/>
              </a:lnSpc>
              <a:spcBef>
                <a:spcPts val="0"/>
              </a:spcBef>
              <a:spcAft>
                <a:spcPts val="0"/>
              </a:spcAft>
              <a:buClr>
                <a:schemeClr val="dk1"/>
              </a:buClr>
              <a:buSzPct val="100000"/>
              <a:buNone/>
              <a:defRPr sz="3600" b="1">
                <a:solidFill>
                  <a:schemeClr val="dk1"/>
                </a:solidFill>
              </a:defRPr>
            </a:lvl6pPr>
            <a:lvl7pPr lvl="6" algn="l">
              <a:lnSpc>
                <a:spcPct val="100000"/>
              </a:lnSpc>
              <a:spcBef>
                <a:spcPts val="0"/>
              </a:spcBef>
              <a:spcAft>
                <a:spcPts val="0"/>
              </a:spcAft>
              <a:buClr>
                <a:schemeClr val="dk1"/>
              </a:buClr>
              <a:buSzPct val="100000"/>
              <a:buNone/>
              <a:defRPr sz="3600" b="1">
                <a:solidFill>
                  <a:schemeClr val="dk1"/>
                </a:solidFill>
              </a:defRPr>
            </a:lvl7pPr>
            <a:lvl8pPr lvl="7" algn="l">
              <a:lnSpc>
                <a:spcPct val="100000"/>
              </a:lnSpc>
              <a:spcBef>
                <a:spcPts val="0"/>
              </a:spcBef>
              <a:spcAft>
                <a:spcPts val="0"/>
              </a:spcAft>
              <a:buClr>
                <a:schemeClr val="dk1"/>
              </a:buClr>
              <a:buSzPct val="100000"/>
              <a:buNone/>
              <a:defRPr sz="3600" b="1">
                <a:solidFill>
                  <a:schemeClr val="dk1"/>
                </a:solidFill>
              </a:defRPr>
            </a:lvl8pPr>
            <a:lvl9pPr lvl="8" algn="l">
              <a:lnSpc>
                <a:spcPct val="100000"/>
              </a:lnSpc>
              <a:spcBef>
                <a:spcPts val="0"/>
              </a:spcBef>
              <a:spcAft>
                <a:spcPts val="0"/>
              </a:spcAft>
              <a:buClr>
                <a:schemeClr val="dk1"/>
              </a:buClr>
              <a:buSzPct val="100000"/>
              <a:buNone/>
              <a:defRPr sz="3600" b="1">
                <a:solidFill>
                  <a:schemeClr val="dk1"/>
                </a:solidFill>
              </a:defRPr>
            </a:lvl9pPr>
          </a:lstStyle>
          <a:p>
            <a:endParaRPr/>
          </a:p>
        </p:txBody>
      </p:sp>
      <p:sp>
        <p:nvSpPr>
          <p:cNvPr id="97" name="Shape 97"/>
          <p:cNvSpPr txBox="1">
            <a:spLocks noGrp="1"/>
          </p:cNvSpPr>
          <p:nvPr>
            <p:ph type="body" idx="1"/>
          </p:nvPr>
        </p:nvSpPr>
        <p:spPr>
          <a:xfrm>
            <a:off x="4572000" y="450119"/>
            <a:ext cx="4222800" cy="41154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98" name="Shape 98"/>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ustom layout 7">
    <p:bg>
      <p:bgPr>
        <a:solidFill>
          <a:srgbClr val="FFFFFF"/>
        </a:solidFill>
        <a:effectLst/>
      </p:bgPr>
    </p:bg>
    <p:spTree>
      <p:nvGrpSpPr>
        <p:cNvPr id="1" name="Shape 99"/>
        <p:cNvGrpSpPr/>
        <p:nvPr/>
      </p:nvGrpSpPr>
      <p:grpSpPr>
        <a:xfrm>
          <a:off x="0" y="0"/>
          <a:ext cx="0" cy="0"/>
          <a:chOff x="0" y="0"/>
          <a:chExt cx="0" cy="0"/>
        </a:xfrm>
      </p:grpSpPr>
      <p:sp>
        <p:nvSpPr>
          <p:cNvPr id="100" name="Shape 100"/>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a:off x="0" y="4665575"/>
            <a:ext cx="9144000" cy="4779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02" name="Shape 102"/>
          <p:cNvSpPr txBox="1">
            <a:spLocks noGrp="1"/>
          </p:cNvSpPr>
          <p:nvPr>
            <p:ph type="title"/>
          </p:nvPr>
        </p:nvSpPr>
        <p:spPr>
          <a:xfrm>
            <a:off x="349300" y="334525"/>
            <a:ext cx="7407000" cy="663000"/>
          </a:xfrm>
          <a:prstGeom prst="rect">
            <a:avLst/>
          </a:prstGeom>
          <a:noFill/>
        </p:spPr>
        <p:txBody>
          <a:bodyPr lIns="91425" tIns="91425" rIns="91425" bIns="91425" anchor="b" anchorCtr="0"/>
          <a:lstStyle>
            <a:lvl1pPr lvl="0" algn="l">
              <a:lnSpc>
                <a:spcPct val="100000"/>
              </a:lnSpc>
              <a:spcBef>
                <a:spcPts val="0"/>
              </a:spcBef>
              <a:spcAft>
                <a:spcPts val="0"/>
              </a:spcAft>
              <a:buClr>
                <a:schemeClr val="dk1"/>
              </a:buClr>
              <a:buSzPct val="100000"/>
              <a:buNone/>
              <a:defRPr sz="3200" b="1">
                <a:solidFill>
                  <a:schemeClr val="dk1"/>
                </a:solidFill>
              </a:defRPr>
            </a:lvl1pPr>
            <a:lvl2pPr lvl="1" algn="l">
              <a:lnSpc>
                <a:spcPct val="100000"/>
              </a:lnSpc>
              <a:spcBef>
                <a:spcPts val="0"/>
              </a:spcBef>
              <a:spcAft>
                <a:spcPts val="0"/>
              </a:spcAft>
              <a:buClr>
                <a:schemeClr val="dk1"/>
              </a:buClr>
              <a:buSzPct val="100000"/>
              <a:buNone/>
              <a:defRPr sz="3200" b="1">
                <a:solidFill>
                  <a:schemeClr val="dk1"/>
                </a:solidFill>
              </a:defRPr>
            </a:lvl2pPr>
            <a:lvl3pPr lvl="2" algn="l">
              <a:lnSpc>
                <a:spcPct val="100000"/>
              </a:lnSpc>
              <a:spcBef>
                <a:spcPts val="0"/>
              </a:spcBef>
              <a:spcAft>
                <a:spcPts val="0"/>
              </a:spcAft>
              <a:buClr>
                <a:schemeClr val="dk1"/>
              </a:buClr>
              <a:buSzPct val="100000"/>
              <a:buNone/>
              <a:defRPr sz="3200" b="1">
                <a:solidFill>
                  <a:schemeClr val="dk1"/>
                </a:solidFill>
              </a:defRPr>
            </a:lvl3pPr>
            <a:lvl4pPr lvl="3" algn="l">
              <a:lnSpc>
                <a:spcPct val="100000"/>
              </a:lnSpc>
              <a:spcBef>
                <a:spcPts val="0"/>
              </a:spcBef>
              <a:spcAft>
                <a:spcPts val="0"/>
              </a:spcAft>
              <a:buClr>
                <a:schemeClr val="dk1"/>
              </a:buClr>
              <a:buSzPct val="100000"/>
              <a:buNone/>
              <a:defRPr sz="3200" b="1">
                <a:solidFill>
                  <a:schemeClr val="dk1"/>
                </a:solidFill>
              </a:defRPr>
            </a:lvl4pPr>
            <a:lvl5pPr lvl="4" algn="l">
              <a:lnSpc>
                <a:spcPct val="100000"/>
              </a:lnSpc>
              <a:spcBef>
                <a:spcPts val="0"/>
              </a:spcBef>
              <a:spcAft>
                <a:spcPts val="0"/>
              </a:spcAft>
              <a:buClr>
                <a:schemeClr val="dk1"/>
              </a:buClr>
              <a:buSzPct val="100000"/>
              <a:buNone/>
              <a:defRPr sz="3200" b="1">
                <a:solidFill>
                  <a:schemeClr val="dk1"/>
                </a:solidFill>
              </a:defRPr>
            </a:lvl5pPr>
            <a:lvl6pPr lvl="5" algn="l">
              <a:lnSpc>
                <a:spcPct val="100000"/>
              </a:lnSpc>
              <a:spcBef>
                <a:spcPts val="0"/>
              </a:spcBef>
              <a:spcAft>
                <a:spcPts val="0"/>
              </a:spcAft>
              <a:buClr>
                <a:schemeClr val="dk1"/>
              </a:buClr>
              <a:buSzPct val="100000"/>
              <a:buNone/>
              <a:defRPr sz="3200" b="1">
                <a:solidFill>
                  <a:schemeClr val="dk1"/>
                </a:solidFill>
              </a:defRPr>
            </a:lvl6pPr>
            <a:lvl7pPr lvl="6" algn="l">
              <a:lnSpc>
                <a:spcPct val="100000"/>
              </a:lnSpc>
              <a:spcBef>
                <a:spcPts val="0"/>
              </a:spcBef>
              <a:spcAft>
                <a:spcPts val="0"/>
              </a:spcAft>
              <a:buClr>
                <a:schemeClr val="dk1"/>
              </a:buClr>
              <a:buSzPct val="100000"/>
              <a:buNone/>
              <a:defRPr sz="3200" b="1">
                <a:solidFill>
                  <a:schemeClr val="dk1"/>
                </a:solidFill>
              </a:defRPr>
            </a:lvl7pPr>
            <a:lvl8pPr lvl="7" algn="l">
              <a:lnSpc>
                <a:spcPct val="100000"/>
              </a:lnSpc>
              <a:spcBef>
                <a:spcPts val="0"/>
              </a:spcBef>
              <a:spcAft>
                <a:spcPts val="0"/>
              </a:spcAft>
              <a:buClr>
                <a:schemeClr val="dk1"/>
              </a:buClr>
              <a:buSzPct val="100000"/>
              <a:buNone/>
              <a:defRPr sz="3200" b="1">
                <a:solidFill>
                  <a:schemeClr val="dk1"/>
                </a:solidFill>
              </a:defRPr>
            </a:lvl8pPr>
            <a:lvl9pPr lvl="8" algn="l">
              <a:lnSpc>
                <a:spcPct val="100000"/>
              </a:lnSpc>
              <a:spcBef>
                <a:spcPts val="0"/>
              </a:spcBef>
              <a:spcAft>
                <a:spcPts val="0"/>
              </a:spcAft>
              <a:buClr>
                <a:schemeClr val="dk1"/>
              </a:buClr>
              <a:buSzPct val="100000"/>
              <a:buNone/>
              <a:defRPr sz="3200" b="1">
                <a:solidFill>
                  <a:schemeClr val="dk1"/>
                </a:solidFill>
              </a:defRPr>
            </a:lvl9pPr>
          </a:lstStyle>
          <a:p>
            <a:endParaRPr/>
          </a:p>
        </p:txBody>
      </p:sp>
      <p:sp>
        <p:nvSpPr>
          <p:cNvPr id="103" name="Shape 103"/>
          <p:cNvSpPr txBox="1">
            <a:spLocks noGrp="1"/>
          </p:cNvSpPr>
          <p:nvPr>
            <p:ph type="body" idx="1"/>
          </p:nvPr>
        </p:nvSpPr>
        <p:spPr>
          <a:xfrm>
            <a:off x="349300" y="1147425"/>
            <a:ext cx="7407000" cy="31725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104" name="Shape 104"/>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lt1"/>
                </a:solidFill>
              </a:rPr>
              <a:t>‹#›</a:t>
            </a:fld>
            <a:endParaRPr lang="en" sz="1000">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
        <p:cNvGrpSpPr/>
        <p:nvPr/>
      </p:nvGrpSpPr>
      <p:grpSpPr>
        <a:xfrm>
          <a:off x="0" y="0"/>
          <a:ext cx="0" cy="0"/>
          <a:chOff x="0" y="0"/>
          <a:chExt cx="0" cy="0"/>
        </a:xfrm>
      </p:grpSpPr>
      <p:sp>
        <p:nvSpPr>
          <p:cNvPr id="15" name="Shape 15"/>
          <p:cNvSpPr/>
          <p:nvPr/>
        </p:nvSpPr>
        <p:spPr>
          <a:xfrm>
            <a:off x="80700" y="2651100"/>
            <a:ext cx="8982600" cy="2411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6" name="Shape 16"/>
          <p:cNvSpPr txBox="1">
            <a:spLocks noGrp="1"/>
          </p:cNvSpPr>
          <p:nvPr>
            <p:ph type="title"/>
          </p:nvPr>
        </p:nvSpPr>
        <p:spPr>
          <a:xfrm>
            <a:off x="485875" y="1714500"/>
            <a:ext cx="8183700" cy="785700"/>
          </a:xfrm>
          <a:prstGeom prst="rect">
            <a:avLst/>
          </a:prstGeom>
        </p:spPr>
        <p:txBody>
          <a:bodyPr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
        <p:nvSpPr>
          <p:cNvPr id="17" name="Shape 1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ustom layout 8">
    <p:bg>
      <p:bgPr>
        <a:solidFill>
          <a:srgbClr val="FFFFFF"/>
        </a:solidFill>
        <a:effectLst/>
      </p:bgPr>
    </p:bg>
    <p:spTree>
      <p:nvGrpSpPr>
        <p:cNvPr id="1" name="Shape 105"/>
        <p:cNvGrpSpPr/>
        <p:nvPr/>
      </p:nvGrpSpPr>
      <p:grpSpPr>
        <a:xfrm>
          <a:off x="0" y="0"/>
          <a:ext cx="0" cy="0"/>
          <a:chOff x="0" y="0"/>
          <a:chExt cx="0" cy="0"/>
        </a:xfrm>
      </p:grpSpPr>
      <p:sp>
        <p:nvSpPr>
          <p:cNvPr id="106" name="Shape 106"/>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07" name="Shape 107"/>
          <p:cNvSpPr/>
          <p:nvPr/>
        </p:nvSpPr>
        <p:spPr>
          <a:xfrm>
            <a:off x="0" y="4665575"/>
            <a:ext cx="9144000" cy="4779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08" name="Shape 108"/>
          <p:cNvSpPr txBox="1">
            <a:spLocks noGrp="1"/>
          </p:cNvSpPr>
          <p:nvPr>
            <p:ph type="title"/>
          </p:nvPr>
        </p:nvSpPr>
        <p:spPr>
          <a:xfrm>
            <a:off x="349300" y="334525"/>
            <a:ext cx="7407000" cy="663000"/>
          </a:xfrm>
          <a:prstGeom prst="rect">
            <a:avLst/>
          </a:prstGeom>
          <a:noFill/>
        </p:spPr>
        <p:txBody>
          <a:bodyPr lIns="91425" tIns="91425" rIns="91425" bIns="91425" anchor="b" anchorCtr="0"/>
          <a:lstStyle>
            <a:lvl1pPr lvl="0" algn="l">
              <a:lnSpc>
                <a:spcPct val="100000"/>
              </a:lnSpc>
              <a:spcBef>
                <a:spcPts val="0"/>
              </a:spcBef>
              <a:spcAft>
                <a:spcPts val="0"/>
              </a:spcAft>
              <a:buClr>
                <a:schemeClr val="dk1"/>
              </a:buClr>
              <a:buSzPct val="100000"/>
              <a:buNone/>
              <a:defRPr sz="3200" b="1">
                <a:solidFill>
                  <a:schemeClr val="dk1"/>
                </a:solidFill>
              </a:defRPr>
            </a:lvl1pPr>
            <a:lvl2pPr lvl="1" algn="l">
              <a:lnSpc>
                <a:spcPct val="100000"/>
              </a:lnSpc>
              <a:spcBef>
                <a:spcPts val="0"/>
              </a:spcBef>
              <a:spcAft>
                <a:spcPts val="0"/>
              </a:spcAft>
              <a:buClr>
                <a:schemeClr val="dk1"/>
              </a:buClr>
              <a:buSzPct val="100000"/>
              <a:buNone/>
              <a:defRPr sz="3200" b="1">
                <a:solidFill>
                  <a:schemeClr val="dk1"/>
                </a:solidFill>
              </a:defRPr>
            </a:lvl2pPr>
            <a:lvl3pPr lvl="2" algn="l">
              <a:lnSpc>
                <a:spcPct val="100000"/>
              </a:lnSpc>
              <a:spcBef>
                <a:spcPts val="0"/>
              </a:spcBef>
              <a:spcAft>
                <a:spcPts val="0"/>
              </a:spcAft>
              <a:buClr>
                <a:schemeClr val="dk1"/>
              </a:buClr>
              <a:buSzPct val="100000"/>
              <a:buNone/>
              <a:defRPr sz="3200" b="1">
                <a:solidFill>
                  <a:schemeClr val="dk1"/>
                </a:solidFill>
              </a:defRPr>
            </a:lvl3pPr>
            <a:lvl4pPr lvl="3" algn="l">
              <a:lnSpc>
                <a:spcPct val="100000"/>
              </a:lnSpc>
              <a:spcBef>
                <a:spcPts val="0"/>
              </a:spcBef>
              <a:spcAft>
                <a:spcPts val="0"/>
              </a:spcAft>
              <a:buClr>
                <a:schemeClr val="dk1"/>
              </a:buClr>
              <a:buSzPct val="100000"/>
              <a:buNone/>
              <a:defRPr sz="3200" b="1">
                <a:solidFill>
                  <a:schemeClr val="dk1"/>
                </a:solidFill>
              </a:defRPr>
            </a:lvl4pPr>
            <a:lvl5pPr lvl="4" algn="l">
              <a:lnSpc>
                <a:spcPct val="100000"/>
              </a:lnSpc>
              <a:spcBef>
                <a:spcPts val="0"/>
              </a:spcBef>
              <a:spcAft>
                <a:spcPts val="0"/>
              </a:spcAft>
              <a:buClr>
                <a:schemeClr val="dk1"/>
              </a:buClr>
              <a:buSzPct val="100000"/>
              <a:buNone/>
              <a:defRPr sz="3200" b="1">
                <a:solidFill>
                  <a:schemeClr val="dk1"/>
                </a:solidFill>
              </a:defRPr>
            </a:lvl5pPr>
            <a:lvl6pPr lvl="5" algn="l">
              <a:lnSpc>
                <a:spcPct val="100000"/>
              </a:lnSpc>
              <a:spcBef>
                <a:spcPts val="0"/>
              </a:spcBef>
              <a:spcAft>
                <a:spcPts val="0"/>
              </a:spcAft>
              <a:buClr>
                <a:schemeClr val="dk1"/>
              </a:buClr>
              <a:buSzPct val="100000"/>
              <a:buNone/>
              <a:defRPr sz="3200" b="1">
                <a:solidFill>
                  <a:schemeClr val="dk1"/>
                </a:solidFill>
              </a:defRPr>
            </a:lvl6pPr>
            <a:lvl7pPr lvl="6" algn="l">
              <a:lnSpc>
                <a:spcPct val="100000"/>
              </a:lnSpc>
              <a:spcBef>
                <a:spcPts val="0"/>
              </a:spcBef>
              <a:spcAft>
                <a:spcPts val="0"/>
              </a:spcAft>
              <a:buClr>
                <a:schemeClr val="dk1"/>
              </a:buClr>
              <a:buSzPct val="100000"/>
              <a:buNone/>
              <a:defRPr sz="3200" b="1">
                <a:solidFill>
                  <a:schemeClr val="dk1"/>
                </a:solidFill>
              </a:defRPr>
            </a:lvl7pPr>
            <a:lvl8pPr lvl="7" algn="l">
              <a:lnSpc>
                <a:spcPct val="100000"/>
              </a:lnSpc>
              <a:spcBef>
                <a:spcPts val="0"/>
              </a:spcBef>
              <a:spcAft>
                <a:spcPts val="0"/>
              </a:spcAft>
              <a:buClr>
                <a:schemeClr val="dk1"/>
              </a:buClr>
              <a:buSzPct val="100000"/>
              <a:buNone/>
              <a:defRPr sz="3200" b="1">
                <a:solidFill>
                  <a:schemeClr val="dk1"/>
                </a:solidFill>
              </a:defRPr>
            </a:lvl8pPr>
            <a:lvl9pPr lvl="8" algn="l">
              <a:lnSpc>
                <a:spcPct val="100000"/>
              </a:lnSpc>
              <a:spcBef>
                <a:spcPts val="0"/>
              </a:spcBef>
              <a:spcAft>
                <a:spcPts val="0"/>
              </a:spcAft>
              <a:buClr>
                <a:schemeClr val="dk1"/>
              </a:buClr>
              <a:buSzPct val="100000"/>
              <a:buNone/>
              <a:defRPr sz="3200" b="1">
                <a:solidFill>
                  <a:schemeClr val="dk1"/>
                </a:solidFill>
              </a:defRPr>
            </a:lvl9pPr>
          </a:lstStyle>
          <a:p>
            <a:endParaRPr/>
          </a:p>
        </p:txBody>
      </p:sp>
      <p:sp>
        <p:nvSpPr>
          <p:cNvPr id="109" name="Shape 109"/>
          <p:cNvSpPr txBox="1">
            <a:spLocks noGrp="1"/>
          </p:cNvSpPr>
          <p:nvPr>
            <p:ph type="body" idx="1"/>
          </p:nvPr>
        </p:nvSpPr>
        <p:spPr>
          <a:xfrm>
            <a:off x="349300" y="1147425"/>
            <a:ext cx="7407000" cy="31725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110" name="Shape 110"/>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lt1"/>
                </a:solidFill>
              </a:rPr>
              <a:t>‹#›</a:t>
            </a:fld>
            <a:endParaRPr lang="en" sz="1000">
              <a:solidFill>
                <a:schemeClr val="lt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ustom layout 9">
    <p:bg>
      <p:bgPr>
        <a:solidFill>
          <a:srgbClr val="FFFFFF"/>
        </a:solidFill>
        <a:effectLst/>
      </p:bgPr>
    </p:bg>
    <p:spTree>
      <p:nvGrpSpPr>
        <p:cNvPr id="1" name="Shape 111"/>
        <p:cNvGrpSpPr/>
        <p:nvPr/>
      </p:nvGrpSpPr>
      <p:grpSpPr>
        <a:xfrm>
          <a:off x="0" y="0"/>
          <a:ext cx="0" cy="0"/>
          <a:chOff x="0" y="0"/>
          <a:chExt cx="0" cy="0"/>
        </a:xfrm>
      </p:grpSpPr>
      <p:sp>
        <p:nvSpPr>
          <p:cNvPr id="112" name="Shape 112"/>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3" name="Shape 113"/>
          <p:cNvSpPr/>
          <p:nvPr/>
        </p:nvSpPr>
        <p:spPr>
          <a:xfrm>
            <a:off x="0" y="4665575"/>
            <a:ext cx="9144000" cy="4779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4" name="Shape 114"/>
          <p:cNvSpPr txBox="1">
            <a:spLocks noGrp="1"/>
          </p:cNvSpPr>
          <p:nvPr>
            <p:ph type="title"/>
          </p:nvPr>
        </p:nvSpPr>
        <p:spPr>
          <a:xfrm>
            <a:off x="349300" y="334525"/>
            <a:ext cx="7407000" cy="663000"/>
          </a:xfrm>
          <a:prstGeom prst="rect">
            <a:avLst/>
          </a:prstGeom>
          <a:noFill/>
        </p:spPr>
        <p:txBody>
          <a:bodyPr lIns="91425" tIns="91425" rIns="91425" bIns="91425" anchor="b" anchorCtr="0"/>
          <a:lstStyle>
            <a:lvl1pPr lvl="0" algn="l">
              <a:lnSpc>
                <a:spcPct val="100000"/>
              </a:lnSpc>
              <a:spcBef>
                <a:spcPts val="0"/>
              </a:spcBef>
              <a:spcAft>
                <a:spcPts val="0"/>
              </a:spcAft>
              <a:buClr>
                <a:schemeClr val="dk1"/>
              </a:buClr>
              <a:buSzPct val="100000"/>
              <a:buNone/>
              <a:defRPr sz="3200" b="1">
                <a:solidFill>
                  <a:schemeClr val="dk1"/>
                </a:solidFill>
              </a:defRPr>
            </a:lvl1pPr>
            <a:lvl2pPr lvl="1" algn="l">
              <a:lnSpc>
                <a:spcPct val="100000"/>
              </a:lnSpc>
              <a:spcBef>
                <a:spcPts val="0"/>
              </a:spcBef>
              <a:spcAft>
                <a:spcPts val="0"/>
              </a:spcAft>
              <a:buClr>
                <a:schemeClr val="dk1"/>
              </a:buClr>
              <a:buSzPct val="100000"/>
              <a:buNone/>
              <a:defRPr sz="3200" b="1">
                <a:solidFill>
                  <a:schemeClr val="dk1"/>
                </a:solidFill>
              </a:defRPr>
            </a:lvl2pPr>
            <a:lvl3pPr lvl="2" algn="l">
              <a:lnSpc>
                <a:spcPct val="100000"/>
              </a:lnSpc>
              <a:spcBef>
                <a:spcPts val="0"/>
              </a:spcBef>
              <a:spcAft>
                <a:spcPts val="0"/>
              </a:spcAft>
              <a:buClr>
                <a:schemeClr val="dk1"/>
              </a:buClr>
              <a:buSzPct val="100000"/>
              <a:buNone/>
              <a:defRPr sz="3200" b="1">
                <a:solidFill>
                  <a:schemeClr val="dk1"/>
                </a:solidFill>
              </a:defRPr>
            </a:lvl3pPr>
            <a:lvl4pPr lvl="3" algn="l">
              <a:lnSpc>
                <a:spcPct val="100000"/>
              </a:lnSpc>
              <a:spcBef>
                <a:spcPts val="0"/>
              </a:spcBef>
              <a:spcAft>
                <a:spcPts val="0"/>
              </a:spcAft>
              <a:buClr>
                <a:schemeClr val="dk1"/>
              </a:buClr>
              <a:buSzPct val="100000"/>
              <a:buNone/>
              <a:defRPr sz="3200" b="1">
                <a:solidFill>
                  <a:schemeClr val="dk1"/>
                </a:solidFill>
              </a:defRPr>
            </a:lvl4pPr>
            <a:lvl5pPr lvl="4" algn="l">
              <a:lnSpc>
                <a:spcPct val="100000"/>
              </a:lnSpc>
              <a:spcBef>
                <a:spcPts val="0"/>
              </a:spcBef>
              <a:spcAft>
                <a:spcPts val="0"/>
              </a:spcAft>
              <a:buClr>
                <a:schemeClr val="dk1"/>
              </a:buClr>
              <a:buSzPct val="100000"/>
              <a:buNone/>
              <a:defRPr sz="3200" b="1">
                <a:solidFill>
                  <a:schemeClr val="dk1"/>
                </a:solidFill>
              </a:defRPr>
            </a:lvl5pPr>
            <a:lvl6pPr lvl="5" algn="l">
              <a:lnSpc>
                <a:spcPct val="100000"/>
              </a:lnSpc>
              <a:spcBef>
                <a:spcPts val="0"/>
              </a:spcBef>
              <a:spcAft>
                <a:spcPts val="0"/>
              </a:spcAft>
              <a:buClr>
                <a:schemeClr val="dk1"/>
              </a:buClr>
              <a:buSzPct val="100000"/>
              <a:buNone/>
              <a:defRPr sz="3200" b="1">
                <a:solidFill>
                  <a:schemeClr val="dk1"/>
                </a:solidFill>
              </a:defRPr>
            </a:lvl6pPr>
            <a:lvl7pPr lvl="6" algn="l">
              <a:lnSpc>
                <a:spcPct val="100000"/>
              </a:lnSpc>
              <a:spcBef>
                <a:spcPts val="0"/>
              </a:spcBef>
              <a:spcAft>
                <a:spcPts val="0"/>
              </a:spcAft>
              <a:buClr>
                <a:schemeClr val="dk1"/>
              </a:buClr>
              <a:buSzPct val="100000"/>
              <a:buNone/>
              <a:defRPr sz="3200" b="1">
                <a:solidFill>
                  <a:schemeClr val="dk1"/>
                </a:solidFill>
              </a:defRPr>
            </a:lvl7pPr>
            <a:lvl8pPr lvl="7" algn="l">
              <a:lnSpc>
                <a:spcPct val="100000"/>
              </a:lnSpc>
              <a:spcBef>
                <a:spcPts val="0"/>
              </a:spcBef>
              <a:spcAft>
                <a:spcPts val="0"/>
              </a:spcAft>
              <a:buClr>
                <a:schemeClr val="dk1"/>
              </a:buClr>
              <a:buSzPct val="100000"/>
              <a:buNone/>
              <a:defRPr sz="3200" b="1">
                <a:solidFill>
                  <a:schemeClr val="dk1"/>
                </a:solidFill>
              </a:defRPr>
            </a:lvl8pPr>
            <a:lvl9pPr lvl="8" algn="l">
              <a:lnSpc>
                <a:spcPct val="100000"/>
              </a:lnSpc>
              <a:spcBef>
                <a:spcPts val="0"/>
              </a:spcBef>
              <a:spcAft>
                <a:spcPts val="0"/>
              </a:spcAft>
              <a:buClr>
                <a:schemeClr val="dk1"/>
              </a:buClr>
              <a:buSzPct val="100000"/>
              <a:buNone/>
              <a:defRPr sz="3200" b="1">
                <a:solidFill>
                  <a:schemeClr val="dk1"/>
                </a:solidFill>
              </a:defRPr>
            </a:lvl9pPr>
          </a:lstStyle>
          <a:p>
            <a:endParaRPr/>
          </a:p>
        </p:txBody>
      </p:sp>
      <p:sp>
        <p:nvSpPr>
          <p:cNvPr id="115" name="Shape 115"/>
          <p:cNvSpPr txBox="1">
            <a:spLocks noGrp="1"/>
          </p:cNvSpPr>
          <p:nvPr>
            <p:ph type="body" idx="1"/>
          </p:nvPr>
        </p:nvSpPr>
        <p:spPr>
          <a:xfrm>
            <a:off x="349300" y="1147425"/>
            <a:ext cx="7407000" cy="31725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116" name="Shape 116"/>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lt1"/>
                </a:solidFill>
              </a:rPr>
              <a:t>‹#›</a:t>
            </a:fld>
            <a:endParaRPr lang="en" sz="1000">
              <a:solidFill>
                <a:schemeClr val="lt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ustom layout 10">
    <p:bg>
      <p:bgPr>
        <a:solidFill>
          <a:srgbClr val="FFFFFF"/>
        </a:solidFill>
        <a:effectLst/>
      </p:bgPr>
    </p:bg>
    <p:spTree>
      <p:nvGrpSpPr>
        <p:cNvPr id="1" name="Shape 117"/>
        <p:cNvGrpSpPr/>
        <p:nvPr/>
      </p:nvGrpSpPr>
      <p:grpSpPr>
        <a:xfrm>
          <a:off x="0" y="0"/>
          <a:ext cx="0" cy="0"/>
          <a:chOff x="0" y="0"/>
          <a:chExt cx="0" cy="0"/>
        </a:xfrm>
      </p:grpSpPr>
      <p:sp>
        <p:nvSpPr>
          <p:cNvPr id="118" name="Shape 118"/>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9" name="Shape 119"/>
          <p:cNvSpPr/>
          <p:nvPr/>
        </p:nvSpPr>
        <p:spPr>
          <a:xfrm>
            <a:off x="0" y="4665575"/>
            <a:ext cx="9144000" cy="4779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0" name="Shape 120"/>
          <p:cNvSpPr txBox="1">
            <a:spLocks noGrp="1"/>
          </p:cNvSpPr>
          <p:nvPr>
            <p:ph type="title"/>
          </p:nvPr>
        </p:nvSpPr>
        <p:spPr>
          <a:xfrm>
            <a:off x="349300" y="334525"/>
            <a:ext cx="7407000" cy="663000"/>
          </a:xfrm>
          <a:prstGeom prst="rect">
            <a:avLst/>
          </a:prstGeom>
          <a:noFill/>
        </p:spPr>
        <p:txBody>
          <a:bodyPr lIns="91425" tIns="91425" rIns="91425" bIns="91425" anchor="b" anchorCtr="0"/>
          <a:lstStyle>
            <a:lvl1pPr lvl="0" algn="l">
              <a:lnSpc>
                <a:spcPct val="100000"/>
              </a:lnSpc>
              <a:spcBef>
                <a:spcPts val="0"/>
              </a:spcBef>
              <a:spcAft>
                <a:spcPts val="0"/>
              </a:spcAft>
              <a:buClr>
                <a:schemeClr val="dk1"/>
              </a:buClr>
              <a:buSzPct val="100000"/>
              <a:buNone/>
              <a:defRPr sz="3200" b="1">
                <a:solidFill>
                  <a:schemeClr val="dk1"/>
                </a:solidFill>
              </a:defRPr>
            </a:lvl1pPr>
            <a:lvl2pPr lvl="1" algn="l">
              <a:lnSpc>
                <a:spcPct val="100000"/>
              </a:lnSpc>
              <a:spcBef>
                <a:spcPts val="0"/>
              </a:spcBef>
              <a:spcAft>
                <a:spcPts val="0"/>
              </a:spcAft>
              <a:buClr>
                <a:schemeClr val="dk1"/>
              </a:buClr>
              <a:buSzPct val="100000"/>
              <a:buNone/>
              <a:defRPr sz="3200" b="1">
                <a:solidFill>
                  <a:schemeClr val="dk1"/>
                </a:solidFill>
              </a:defRPr>
            </a:lvl2pPr>
            <a:lvl3pPr lvl="2" algn="l">
              <a:lnSpc>
                <a:spcPct val="100000"/>
              </a:lnSpc>
              <a:spcBef>
                <a:spcPts val="0"/>
              </a:spcBef>
              <a:spcAft>
                <a:spcPts val="0"/>
              </a:spcAft>
              <a:buClr>
                <a:schemeClr val="dk1"/>
              </a:buClr>
              <a:buSzPct val="100000"/>
              <a:buNone/>
              <a:defRPr sz="3200" b="1">
                <a:solidFill>
                  <a:schemeClr val="dk1"/>
                </a:solidFill>
              </a:defRPr>
            </a:lvl3pPr>
            <a:lvl4pPr lvl="3" algn="l">
              <a:lnSpc>
                <a:spcPct val="100000"/>
              </a:lnSpc>
              <a:spcBef>
                <a:spcPts val="0"/>
              </a:spcBef>
              <a:spcAft>
                <a:spcPts val="0"/>
              </a:spcAft>
              <a:buClr>
                <a:schemeClr val="dk1"/>
              </a:buClr>
              <a:buSzPct val="100000"/>
              <a:buNone/>
              <a:defRPr sz="3200" b="1">
                <a:solidFill>
                  <a:schemeClr val="dk1"/>
                </a:solidFill>
              </a:defRPr>
            </a:lvl4pPr>
            <a:lvl5pPr lvl="4" algn="l">
              <a:lnSpc>
                <a:spcPct val="100000"/>
              </a:lnSpc>
              <a:spcBef>
                <a:spcPts val="0"/>
              </a:spcBef>
              <a:spcAft>
                <a:spcPts val="0"/>
              </a:spcAft>
              <a:buClr>
                <a:schemeClr val="dk1"/>
              </a:buClr>
              <a:buSzPct val="100000"/>
              <a:buNone/>
              <a:defRPr sz="3200" b="1">
                <a:solidFill>
                  <a:schemeClr val="dk1"/>
                </a:solidFill>
              </a:defRPr>
            </a:lvl5pPr>
            <a:lvl6pPr lvl="5" algn="l">
              <a:lnSpc>
                <a:spcPct val="100000"/>
              </a:lnSpc>
              <a:spcBef>
                <a:spcPts val="0"/>
              </a:spcBef>
              <a:spcAft>
                <a:spcPts val="0"/>
              </a:spcAft>
              <a:buClr>
                <a:schemeClr val="dk1"/>
              </a:buClr>
              <a:buSzPct val="100000"/>
              <a:buNone/>
              <a:defRPr sz="3200" b="1">
                <a:solidFill>
                  <a:schemeClr val="dk1"/>
                </a:solidFill>
              </a:defRPr>
            </a:lvl6pPr>
            <a:lvl7pPr lvl="6" algn="l">
              <a:lnSpc>
                <a:spcPct val="100000"/>
              </a:lnSpc>
              <a:spcBef>
                <a:spcPts val="0"/>
              </a:spcBef>
              <a:spcAft>
                <a:spcPts val="0"/>
              </a:spcAft>
              <a:buClr>
                <a:schemeClr val="dk1"/>
              </a:buClr>
              <a:buSzPct val="100000"/>
              <a:buNone/>
              <a:defRPr sz="3200" b="1">
                <a:solidFill>
                  <a:schemeClr val="dk1"/>
                </a:solidFill>
              </a:defRPr>
            </a:lvl7pPr>
            <a:lvl8pPr lvl="7" algn="l">
              <a:lnSpc>
                <a:spcPct val="100000"/>
              </a:lnSpc>
              <a:spcBef>
                <a:spcPts val="0"/>
              </a:spcBef>
              <a:spcAft>
                <a:spcPts val="0"/>
              </a:spcAft>
              <a:buClr>
                <a:schemeClr val="dk1"/>
              </a:buClr>
              <a:buSzPct val="100000"/>
              <a:buNone/>
              <a:defRPr sz="3200" b="1">
                <a:solidFill>
                  <a:schemeClr val="dk1"/>
                </a:solidFill>
              </a:defRPr>
            </a:lvl8pPr>
            <a:lvl9pPr lvl="8" algn="l">
              <a:lnSpc>
                <a:spcPct val="100000"/>
              </a:lnSpc>
              <a:spcBef>
                <a:spcPts val="0"/>
              </a:spcBef>
              <a:spcAft>
                <a:spcPts val="0"/>
              </a:spcAft>
              <a:buClr>
                <a:schemeClr val="dk1"/>
              </a:buClr>
              <a:buSzPct val="100000"/>
              <a:buNone/>
              <a:defRPr sz="3200" b="1">
                <a:solidFill>
                  <a:schemeClr val="dk1"/>
                </a:solidFill>
              </a:defRPr>
            </a:lvl9pPr>
          </a:lstStyle>
          <a:p>
            <a:endParaRPr/>
          </a:p>
        </p:txBody>
      </p:sp>
      <p:sp>
        <p:nvSpPr>
          <p:cNvPr id="121" name="Shape 121"/>
          <p:cNvSpPr txBox="1">
            <a:spLocks noGrp="1"/>
          </p:cNvSpPr>
          <p:nvPr>
            <p:ph type="body" idx="1"/>
          </p:nvPr>
        </p:nvSpPr>
        <p:spPr>
          <a:xfrm>
            <a:off x="349300" y="1147425"/>
            <a:ext cx="7407000" cy="31725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122" name="Shape 122"/>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lt1"/>
                </a:solidFill>
              </a:rPr>
              <a:t>‹#›</a:t>
            </a:fld>
            <a:endParaRPr lang="en" sz="1000">
              <a:solidFill>
                <a:schemeClr val="lt1"/>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12">
    <p:bg>
      <p:bgPr>
        <a:solidFill>
          <a:srgbClr val="FFFFFF"/>
        </a:solidFill>
        <a:effectLst/>
      </p:bgPr>
    </p:bg>
    <p:spTree>
      <p:nvGrpSpPr>
        <p:cNvPr id="1" name="Shape 123"/>
        <p:cNvGrpSpPr/>
        <p:nvPr/>
      </p:nvGrpSpPr>
      <p:grpSpPr>
        <a:xfrm>
          <a:off x="0" y="0"/>
          <a:ext cx="0" cy="0"/>
          <a:chOff x="0" y="0"/>
          <a:chExt cx="0" cy="0"/>
        </a:xfrm>
      </p:grpSpPr>
      <p:sp>
        <p:nvSpPr>
          <p:cNvPr id="124" name="Shape 124"/>
          <p:cNvSpPr/>
          <p:nvPr/>
        </p:nvSpPr>
        <p:spPr>
          <a:xfrm>
            <a:off x="0" y="0"/>
            <a:ext cx="91440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25" name="Shape 125"/>
          <p:cNvSpPr/>
          <p:nvPr/>
        </p:nvSpPr>
        <p:spPr>
          <a:xfrm rot="5400000">
            <a:off x="714197" y="47725"/>
            <a:ext cx="857400" cy="762000"/>
          </a:xfrm>
          <a:prstGeom prst="triangle">
            <a:avLst>
              <a:gd name="adj" fmla="val 50000"/>
            </a:avLst>
          </a:prstGeom>
          <a:solidFill>
            <a:srgbClr val="EAD1DC"/>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6" name="Shape 126"/>
          <p:cNvSpPr/>
          <p:nvPr/>
        </p:nvSpPr>
        <p:spPr>
          <a:xfrm rot="-5400000" flipH="1">
            <a:off x="928671" y="-166420"/>
            <a:ext cx="428700" cy="762000"/>
          </a:xfrm>
          <a:prstGeom prst="rtTriangle">
            <a:avLst/>
          </a:prstGeom>
          <a:solidFill>
            <a:srgbClr val="EAD1DC"/>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7" name="Shape 127"/>
          <p:cNvSpPr txBox="1">
            <a:spLocks noGrp="1"/>
          </p:cNvSpPr>
          <p:nvPr>
            <p:ph type="title"/>
          </p:nvPr>
        </p:nvSpPr>
        <p:spPr>
          <a:xfrm>
            <a:off x="762025" y="1189150"/>
            <a:ext cx="7620000" cy="857400"/>
          </a:xfrm>
          <a:prstGeom prst="rect">
            <a:avLst/>
          </a:prstGeom>
          <a:noFill/>
        </p:spPr>
        <p:txBody>
          <a:bodyPr lIns="91425" tIns="91425" rIns="91425" bIns="91425" anchor="b" anchorCtr="0"/>
          <a:lstStyle>
            <a:lvl1pPr lvl="0" algn="l">
              <a:lnSpc>
                <a:spcPct val="100000"/>
              </a:lnSpc>
              <a:spcBef>
                <a:spcPts val="0"/>
              </a:spcBef>
              <a:spcAft>
                <a:spcPts val="0"/>
              </a:spcAft>
              <a:buNone/>
              <a:defRPr sz="3600" b="1">
                <a:solidFill>
                  <a:srgbClr val="212121"/>
                </a:solidFill>
              </a:defRPr>
            </a:lvl1pPr>
            <a:lvl2pPr lvl="1" algn="l">
              <a:lnSpc>
                <a:spcPct val="100000"/>
              </a:lnSpc>
              <a:spcBef>
                <a:spcPts val="0"/>
              </a:spcBef>
              <a:spcAft>
                <a:spcPts val="0"/>
              </a:spcAft>
              <a:buNone/>
              <a:defRPr sz="3600" b="1">
                <a:solidFill>
                  <a:srgbClr val="212121"/>
                </a:solidFill>
              </a:defRPr>
            </a:lvl2pPr>
            <a:lvl3pPr lvl="2" algn="l">
              <a:lnSpc>
                <a:spcPct val="100000"/>
              </a:lnSpc>
              <a:spcBef>
                <a:spcPts val="0"/>
              </a:spcBef>
              <a:spcAft>
                <a:spcPts val="0"/>
              </a:spcAft>
              <a:buNone/>
              <a:defRPr sz="3600" b="1">
                <a:solidFill>
                  <a:srgbClr val="212121"/>
                </a:solidFill>
              </a:defRPr>
            </a:lvl3pPr>
            <a:lvl4pPr lvl="3" algn="l">
              <a:lnSpc>
                <a:spcPct val="100000"/>
              </a:lnSpc>
              <a:spcBef>
                <a:spcPts val="0"/>
              </a:spcBef>
              <a:spcAft>
                <a:spcPts val="0"/>
              </a:spcAft>
              <a:buNone/>
              <a:defRPr sz="3600" b="1">
                <a:solidFill>
                  <a:srgbClr val="212121"/>
                </a:solidFill>
              </a:defRPr>
            </a:lvl4pPr>
            <a:lvl5pPr lvl="4" algn="l">
              <a:lnSpc>
                <a:spcPct val="100000"/>
              </a:lnSpc>
              <a:spcBef>
                <a:spcPts val="0"/>
              </a:spcBef>
              <a:spcAft>
                <a:spcPts val="0"/>
              </a:spcAft>
              <a:buNone/>
              <a:defRPr sz="3600" b="1">
                <a:solidFill>
                  <a:srgbClr val="212121"/>
                </a:solidFill>
              </a:defRPr>
            </a:lvl5pPr>
            <a:lvl6pPr lvl="5" algn="l">
              <a:lnSpc>
                <a:spcPct val="100000"/>
              </a:lnSpc>
              <a:spcBef>
                <a:spcPts val="0"/>
              </a:spcBef>
              <a:spcAft>
                <a:spcPts val="0"/>
              </a:spcAft>
              <a:buNone/>
              <a:defRPr sz="3600" b="1">
                <a:solidFill>
                  <a:srgbClr val="212121"/>
                </a:solidFill>
              </a:defRPr>
            </a:lvl6pPr>
            <a:lvl7pPr lvl="6" algn="l">
              <a:lnSpc>
                <a:spcPct val="100000"/>
              </a:lnSpc>
              <a:spcBef>
                <a:spcPts val="0"/>
              </a:spcBef>
              <a:spcAft>
                <a:spcPts val="0"/>
              </a:spcAft>
              <a:buNone/>
              <a:defRPr sz="3600" b="1">
                <a:solidFill>
                  <a:srgbClr val="212121"/>
                </a:solidFill>
              </a:defRPr>
            </a:lvl7pPr>
            <a:lvl8pPr lvl="7" algn="l">
              <a:lnSpc>
                <a:spcPct val="100000"/>
              </a:lnSpc>
              <a:spcBef>
                <a:spcPts val="0"/>
              </a:spcBef>
              <a:spcAft>
                <a:spcPts val="0"/>
              </a:spcAft>
              <a:buNone/>
              <a:defRPr sz="3600" b="1">
                <a:solidFill>
                  <a:srgbClr val="212121"/>
                </a:solidFill>
              </a:defRPr>
            </a:lvl8pPr>
            <a:lvl9pPr lvl="8" algn="l">
              <a:lnSpc>
                <a:spcPct val="100000"/>
              </a:lnSpc>
              <a:spcBef>
                <a:spcPts val="0"/>
              </a:spcBef>
              <a:spcAft>
                <a:spcPts val="0"/>
              </a:spcAft>
              <a:buNone/>
              <a:defRPr sz="3600" b="1">
                <a:solidFill>
                  <a:srgbClr val="212121"/>
                </a:solidFill>
              </a:defRPr>
            </a:lvl9pPr>
          </a:lstStyle>
          <a:p>
            <a:endParaRPr/>
          </a:p>
        </p:txBody>
      </p:sp>
      <p:sp>
        <p:nvSpPr>
          <p:cNvPr id="128" name="Shape 128"/>
          <p:cNvSpPr txBox="1">
            <a:spLocks noGrp="1"/>
          </p:cNvSpPr>
          <p:nvPr>
            <p:ph type="body" idx="1"/>
          </p:nvPr>
        </p:nvSpPr>
        <p:spPr>
          <a:xfrm>
            <a:off x="762025" y="2253000"/>
            <a:ext cx="7620000" cy="2334600"/>
          </a:xfrm>
          <a:prstGeom prst="rect">
            <a:avLst/>
          </a:prstGeom>
          <a:noFill/>
        </p:spPr>
        <p:txBody>
          <a:bodyPr lIns="91425" tIns="91425" rIns="91425" bIns="91425" anchor="t" anchorCtr="0"/>
          <a:lstStyle>
            <a:lvl1pPr lvl="0" algn="l">
              <a:lnSpc>
                <a:spcPct val="115000"/>
              </a:lnSpc>
              <a:spcBef>
                <a:spcPts val="0"/>
              </a:spcBef>
              <a:spcAft>
                <a:spcPts val="1600"/>
              </a:spcAft>
              <a:buClr>
                <a:srgbClr val="616161"/>
              </a:buClr>
              <a:buSzPct val="100000"/>
              <a:defRPr sz="2000">
                <a:solidFill>
                  <a:srgbClr val="616161"/>
                </a:solidFill>
              </a:defRPr>
            </a:lvl1pPr>
            <a:lvl2pPr lvl="1" algn="l">
              <a:lnSpc>
                <a:spcPct val="115000"/>
              </a:lnSpc>
              <a:spcBef>
                <a:spcPts val="0"/>
              </a:spcBef>
              <a:spcAft>
                <a:spcPts val="1600"/>
              </a:spcAft>
              <a:buClr>
                <a:srgbClr val="616161"/>
              </a:buClr>
              <a:buSzPct val="100000"/>
              <a:defRPr sz="1600">
                <a:solidFill>
                  <a:srgbClr val="616161"/>
                </a:solidFill>
              </a:defRPr>
            </a:lvl2pPr>
            <a:lvl3pPr lvl="2" algn="l">
              <a:lnSpc>
                <a:spcPct val="115000"/>
              </a:lnSpc>
              <a:spcBef>
                <a:spcPts val="0"/>
              </a:spcBef>
              <a:spcAft>
                <a:spcPts val="1600"/>
              </a:spcAft>
              <a:buClr>
                <a:srgbClr val="616161"/>
              </a:buClr>
              <a:buSzPct val="100000"/>
              <a:defRPr sz="1600">
                <a:solidFill>
                  <a:srgbClr val="616161"/>
                </a:solidFill>
              </a:defRPr>
            </a:lvl3pPr>
            <a:lvl4pPr lvl="3" algn="l">
              <a:lnSpc>
                <a:spcPct val="115000"/>
              </a:lnSpc>
              <a:spcBef>
                <a:spcPts val="0"/>
              </a:spcBef>
              <a:spcAft>
                <a:spcPts val="1600"/>
              </a:spcAft>
              <a:buClr>
                <a:srgbClr val="616161"/>
              </a:buClr>
              <a:buSzPct val="100000"/>
              <a:defRPr sz="1600">
                <a:solidFill>
                  <a:srgbClr val="616161"/>
                </a:solidFill>
              </a:defRPr>
            </a:lvl4pPr>
            <a:lvl5pPr lvl="4" algn="l">
              <a:lnSpc>
                <a:spcPct val="115000"/>
              </a:lnSpc>
              <a:spcBef>
                <a:spcPts val="0"/>
              </a:spcBef>
              <a:spcAft>
                <a:spcPts val="1600"/>
              </a:spcAft>
              <a:buClr>
                <a:srgbClr val="616161"/>
              </a:buClr>
              <a:buSzPct val="100000"/>
              <a:defRPr sz="1600">
                <a:solidFill>
                  <a:srgbClr val="616161"/>
                </a:solidFill>
              </a:defRPr>
            </a:lvl5pPr>
            <a:lvl6pPr lvl="5" algn="l">
              <a:lnSpc>
                <a:spcPct val="115000"/>
              </a:lnSpc>
              <a:spcBef>
                <a:spcPts val="0"/>
              </a:spcBef>
              <a:spcAft>
                <a:spcPts val="1600"/>
              </a:spcAft>
              <a:buClr>
                <a:srgbClr val="616161"/>
              </a:buClr>
              <a:buSzPct val="100000"/>
              <a:defRPr sz="1600">
                <a:solidFill>
                  <a:srgbClr val="616161"/>
                </a:solidFill>
              </a:defRPr>
            </a:lvl6pPr>
            <a:lvl7pPr lvl="6" algn="l">
              <a:lnSpc>
                <a:spcPct val="115000"/>
              </a:lnSpc>
              <a:spcBef>
                <a:spcPts val="0"/>
              </a:spcBef>
              <a:spcAft>
                <a:spcPts val="1600"/>
              </a:spcAft>
              <a:buClr>
                <a:srgbClr val="616161"/>
              </a:buClr>
              <a:buSzPct val="100000"/>
              <a:defRPr sz="1600">
                <a:solidFill>
                  <a:srgbClr val="616161"/>
                </a:solidFill>
              </a:defRPr>
            </a:lvl7pPr>
            <a:lvl8pPr lvl="7" algn="l">
              <a:lnSpc>
                <a:spcPct val="115000"/>
              </a:lnSpc>
              <a:spcBef>
                <a:spcPts val="0"/>
              </a:spcBef>
              <a:spcAft>
                <a:spcPts val="1600"/>
              </a:spcAft>
              <a:buClr>
                <a:srgbClr val="616161"/>
              </a:buClr>
              <a:buSzPct val="100000"/>
              <a:defRPr sz="1600">
                <a:solidFill>
                  <a:srgbClr val="616161"/>
                </a:solidFill>
              </a:defRPr>
            </a:lvl8pPr>
            <a:lvl9pPr lvl="8" algn="l">
              <a:lnSpc>
                <a:spcPct val="115000"/>
              </a:lnSpc>
              <a:spcBef>
                <a:spcPts val="0"/>
              </a:spcBef>
              <a:spcAft>
                <a:spcPts val="1600"/>
              </a:spcAft>
              <a:buClr>
                <a:srgbClr val="616161"/>
              </a:buClr>
              <a:buSzPct val="100000"/>
              <a:defRPr sz="1600">
                <a:solidFill>
                  <a:srgbClr val="616161"/>
                </a:solidFill>
              </a:defRPr>
            </a:lvl9pPr>
          </a:lstStyle>
          <a:p>
            <a:endParaRPr/>
          </a:p>
        </p:txBody>
      </p:sp>
      <p:sp>
        <p:nvSpPr>
          <p:cNvPr id="129" name="Shape 129"/>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rgbClr val="616161"/>
                </a:solidFill>
              </a:rPr>
              <a:t>‹#›</a:t>
            </a:fld>
            <a:endParaRPr lang="en" sz="1000">
              <a:solidFill>
                <a:srgbClr val="61616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445025"/>
            <a:ext cx="8520600" cy="623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445025"/>
            <a:ext cx="8520600" cy="623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445025"/>
            <a:ext cx="8520600" cy="623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2" name="Shape 32"/>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2"/>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526350"/>
            <a:ext cx="56040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6" name="Shape 36"/>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636800" y="80700"/>
            <a:ext cx="4426500" cy="49821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cxnSp>
        <p:nvCxnSpPr>
          <p:cNvPr id="39" name="Shape 39"/>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0" name="Shape 40"/>
          <p:cNvSpPr txBox="1">
            <a:spLocks noGrp="1"/>
          </p:cNvSpPr>
          <p:nvPr>
            <p:ph type="title"/>
          </p:nvPr>
        </p:nvSpPr>
        <p:spPr>
          <a:xfrm>
            <a:off x="265500" y="1181700"/>
            <a:ext cx="4045200" cy="15336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1" name="Shape 41"/>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3" name="Shape 4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6" name="Shape 46"/>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623400"/>
          </a:xfrm>
          <a:prstGeom prst="rect">
            <a:avLst/>
          </a:prstGeom>
          <a:noFill/>
          <a:ln>
            <a:noFill/>
          </a:ln>
        </p:spPr>
        <p:txBody>
          <a:bodyPr lIns="91425" tIns="91425" rIns="91425" bIns="91425" anchor="t" anchorCtr="0"/>
          <a:lstStyle>
            <a:lvl1pPr lv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Source Sans Pro"/>
              <a:defRPr sz="1800">
                <a:solidFill>
                  <a:schemeClr val="lt2"/>
                </a:solidFill>
                <a:latin typeface="Source Sans Pro"/>
                <a:ea typeface="Source Sans Pro"/>
                <a:cs typeface="Source Sans Pro"/>
                <a:sym typeface="Source Sans Pro"/>
              </a:defRPr>
            </a:lvl1pPr>
            <a:lvl2pPr lvl="1">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2pPr>
            <a:lvl3pPr lvl="2">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3pPr>
            <a:lvl4pPr lvl="3">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4pPr>
            <a:lvl5pPr lvl="4">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5pPr>
            <a:lvl6pPr lvl="5">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6pPr>
            <a:lvl7pPr lvl="6">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7pPr>
            <a:lvl8pPr lvl="7">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8pPr>
            <a:lvl9pPr lvl="8">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Source Sans Pro"/>
                <a:ea typeface="Source Sans Pro"/>
                <a:cs typeface="Source Sans Pro"/>
                <a:sym typeface="Source Sans Pro"/>
              </a:rPr>
              <a:t>‹#›</a:t>
            </a:fld>
            <a:endParaRPr lang="en" sz="1000">
              <a:solidFill>
                <a:schemeClr val="lt2"/>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1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hyperlink" Target="https://www.uptodate.com/contents/pathophysiology-of-seizures-and-epilepsy"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485875" y="506700"/>
            <a:ext cx="8183700" cy="1473600"/>
          </a:xfrm>
          <a:prstGeom prst="rect">
            <a:avLst/>
          </a:prstGeom>
        </p:spPr>
        <p:txBody>
          <a:bodyPr lIns="91425" tIns="91425" rIns="91425" bIns="91425" anchor="b" anchorCtr="0">
            <a:noAutofit/>
          </a:bodyPr>
          <a:lstStyle/>
          <a:p>
            <a:pPr lvl="0">
              <a:spcBef>
                <a:spcPts val="0"/>
              </a:spcBef>
              <a:buNone/>
            </a:pPr>
            <a:r>
              <a:rPr lang="en" sz="6000" dirty="0">
                <a:solidFill>
                  <a:srgbClr val="CC0000"/>
                </a:solidFill>
              </a:rPr>
              <a:t>EPILEPSY</a:t>
            </a:r>
          </a:p>
        </p:txBody>
      </p:sp>
      <p:sp>
        <p:nvSpPr>
          <p:cNvPr id="135" name="Shape 135"/>
          <p:cNvSpPr txBox="1">
            <a:spLocks noGrp="1"/>
          </p:cNvSpPr>
          <p:nvPr>
            <p:ph type="subTitle" idx="1"/>
          </p:nvPr>
        </p:nvSpPr>
        <p:spPr>
          <a:xfrm>
            <a:off x="485875" y="1738075"/>
            <a:ext cx="8183700" cy="861000"/>
          </a:xfrm>
          <a:prstGeom prst="rect">
            <a:avLst/>
          </a:prstGeom>
        </p:spPr>
        <p:txBody>
          <a:bodyPr lIns="91425" tIns="91425" rIns="91425" bIns="91425" anchor="t" anchorCtr="0">
            <a:noAutofit/>
          </a:bodyPr>
          <a:lstStyle/>
          <a:p>
            <a:pPr lvl="0">
              <a:spcBef>
                <a:spcPts val="0"/>
              </a:spcBef>
              <a:buNone/>
            </a:pPr>
            <a:r>
              <a:rPr lang="en"/>
              <a:t>Childhood Absence Epilepsy </a:t>
            </a:r>
          </a:p>
        </p:txBody>
      </p:sp>
      <p:pic>
        <p:nvPicPr>
          <p:cNvPr id="136" name="Shape 136" descr="Screen Shot 2017-01-23 at 12.32.49 PM.png"/>
          <p:cNvPicPr preferRelativeResize="0"/>
          <p:nvPr/>
        </p:nvPicPr>
        <p:blipFill>
          <a:blip r:embed="rId3">
            <a:alphaModFix/>
          </a:blip>
          <a:stretch>
            <a:fillRect/>
          </a:stretch>
        </p:blipFill>
        <p:spPr>
          <a:xfrm>
            <a:off x="5973697" y="205800"/>
            <a:ext cx="2955153" cy="860999"/>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fade">
                                      <p:cBhvr>
                                        <p:cTn id="12"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49300" y="450119"/>
            <a:ext cx="3898200" cy="4115400"/>
          </a:xfrm>
          <a:prstGeom prst="rect">
            <a:avLst/>
          </a:prstGeom>
        </p:spPr>
        <p:txBody>
          <a:bodyPr lIns="91425" tIns="91425" rIns="91425" bIns="91425" anchor="t" anchorCtr="0">
            <a:noAutofit/>
          </a:bodyPr>
          <a:lstStyle/>
          <a:p>
            <a:pPr lvl="0">
              <a:spcBef>
                <a:spcPts val="0"/>
              </a:spcBef>
              <a:buNone/>
            </a:pPr>
            <a:r>
              <a:rPr lang="en">
                <a:solidFill>
                  <a:srgbClr val="CC0000"/>
                </a:solidFill>
              </a:rPr>
              <a:t>Signs and Symptoms (cont’d)</a:t>
            </a:r>
          </a:p>
        </p:txBody>
      </p:sp>
      <p:sp>
        <p:nvSpPr>
          <p:cNvPr id="198" name="Shape 198"/>
          <p:cNvSpPr txBox="1">
            <a:spLocks noGrp="1"/>
          </p:cNvSpPr>
          <p:nvPr>
            <p:ph type="body" idx="1"/>
          </p:nvPr>
        </p:nvSpPr>
        <p:spPr>
          <a:xfrm>
            <a:off x="4572000" y="450119"/>
            <a:ext cx="4222800" cy="4115400"/>
          </a:xfrm>
          <a:prstGeom prst="rect">
            <a:avLst/>
          </a:prstGeom>
        </p:spPr>
        <p:txBody>
          <a:bodyPr lIns="91425" tIns="91425" rIns="91425" bIns="91425" anchor="t" anchorCtr="0">
            <a:noAutofit/>
          </a:bodyPr>
          <a:lstStyle/>
          <a:p>
            <a:pPr lvl="0" rtl="0">
              <a:spcBef>
                <a:spcPts val="0"/>
              </a:spcBef>
              <a:buNone/>
            </a:pPr>
            <a:r>
              <a:rPr lang="en" sz="2400">
                <a:solidFill>
                  <a:srgbClr val="434343"/>
                </a:solidFill>
              </a:rPr>
              <a:t>Generalized Seizures </a:t>
            </a:r>
          </a:p>
          <a:p>
            <a:pPr marL="457200" lvl="0" indent="-342900" rtl="0">
              <a:lnSpc>
                <a:spcPct val="150000"/>
              </a:lnSpc>
              <a:spcBef>
                <a:spcPts val="0"/>
              </a:spcBef>
              <a:buClr>
                <a:srgbClr val="434343"/>
              </a:buClr>
              <a:buSzPct val="100000"/>
              <a:buChar char="●"/>
            </a:pPr>
            <a:r>
              <a:rPr lang="en" sz="1800">
                <a:solidFill>
                  <a:srgbClr val="434343"/>
                </a:solidFill>
              </a:rPr>
              <a:t>Clonic seizures</a:t>
            </a:r>
          </a:p>
          <a:p>
            <a:pPr marL="457200" lvl="0" indent="-342900" rtl="0">
              <a:lnSpc>
                <a:spcPct val="150000"/>
              </a:lnSpc>
              <a:spcBef>
                <a:spcPts val="0"/>
              </a:spcBef>
              <a:buClr>
                <a:srgbClr val="434343"/>
              </a:buClr>
              <a:buSzPct val="100000"/>
              <a:buChar char="●"/>
            </a:pPr>
            <a:r>
              <a:rPr lang="en" sz="1800">
                <a:solidFill>
                  <a:srgbClr val="434343"/>
                </a:solidFill>
              </a:rPr>
              <a:t>Tonic seizures</a:t>
            </a:r>
          </a:p>
          <a:p>
            <a:pPr marL="457200" lvl="0" indent="-342900" rtl="0">
              <a:lnSpc>
                <a:spcPct val="150000"/>
              </a:lnSpc>
              <a:spcBef>
                <a:spcPts val="0"/>
              </a:spcBef>
              <a:buClr>
                <a:srgbClr val="CC0000"/>
              </a:buClr>
              <a:buSzPct val="100000"/>
              <a:buChar char="●"/>
            </a:pPr>
            <a:r>
              <a:rPr lang="en" sz="1800" b="1">
                <a:solidFill>
                  <a:srgbClr val="CC0000"/>
                </a:solidFill>
              </a:rPr>
              <a:t>Absence seizures</a:t>
            </a:r>
          </a:p>
          <a:p>
            <a:pPr marL="457200" lvl="0" indent="-342900" rtl="0">
              <a:lnSpc>
                <a:spcPct val="150000"/>
              </a:lnSpc>
              <a:spcBef>
                <a:spcPts val="0"/>
              </a:spcBef>
              <a:buClr>
                <a:srgbClr val="434343"/>
              </a:buClr>
              <a:buSzPct val="100000"/>
              <a:buChar char="●"/>
            </a:pPr>
            <a:r>
              <a:rPr lang="en" sz="1800">
                <a:solidFill>
                  <a:srgbClr val="434343"/>
                </a:solidFill>
              </a:rPr>
              <a:t>Atonic seizures</a:t>
            </a:r>
          </a:p>
          <a:p>
            <a:pPr marL="457200" lvl="0" indent="-342900" rtl="0">
              <a:lnSpc>
                <a:spcPct val="150000"/>
              </a:lnSpc>
              <a:spcBef>
                <a:spcPts val="0"/>
              </a:spcBef>
              <a:buClr>
                <a:srgbClr val="434343"/>
              </a:buClr>
              <a:buSzPct val="100000"/>
              <a:buChar char="●"/>
            </a:pPr>
            <a:r>
              <a:rPr lang="en" sz="1800">
                <a:solidFill>
                  <a:srgbClr val="434343"/>
                </a:solidFill>
              </a:rPr>
              <a:t>Myoclonic seizures</a:t>
            </a:r>
          </a:p>
          <a:p>
            <a:pPr marL="457200" lvl="0" indent="-342900" rtl="0">
              <a:lnSpc>
                <a:spcPct val="150000"/>
              </a:lnSpc>
              <a:spcBef>
                <a:spcPts val="0"/>
              </a:spcBef>
              <a:buClr>
                <a:srgbClr val="434343"/>
              </a:buClr>
              <a:buSzPct val="100000"/>
              <a:buChar char="●"/>
            </a:pPr>
            <a:r>
              <a:rPr lang="en" sz="1800">
                <a:solidFill>
                  <a:srgbClr val="434343"/>
                </a:solidFill>
              </a:rPr>
              <a:t>Tonic-clonic seizures </a:t>
            </a:r>
          </a:p>
          <a:p>
            <a:pPr lvl="0">
              <a:spcBef>
                <a:spcPts val="0"/>
              </a:spcBef>
              <a:buNone/>
            </a:pPr>
            <a:endParaRPr/>
          </a:p>
        </p:txBody>
      </p:sp>
      <p:pic>
        <p:nvPicPr>
          <p:cNvPr id="199" name="Shape 199"/>
          <p:cNvPicPr preferRelativeResize="0"/>
          <p:nvPr/>
        </p:nvPicPr>
        <p:blipFill>
          <a:blip r:embed="rId3">
            <a:alphaModFix/>
          </a:blip>
          <a:stretch>
            <a:fillRect/>
          </a:stretch>
        </p:blipFill>
        <p:spPr>
          <a:xfrm>
            <a:off x="1121974" y="2579050"/>
            <a:ext cx="3125524" cy="21668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74475" y="450125"/>
            <a:ext cx="3163200" cy="2062200"/>
          </a:xfrm>
          <a:prstGeom prst="rect">
            <a:avLst/>
          </a:prstGeom>
        </p:spPr>
        <p:txBody>
          <a:bodyPr lIns="91425" tIns="91425" rIns="91425" bIns="91425" anchor="t" anchorCtr="0">
            <a:noAutofit/>
          </a:bodyPr>
          <a:lstStyle/>
          <a:p>
            <a:pPr lvl="0">
              <a:spcBef>
                <a:spcPts val="0"/>
              </a:spcBef>
              <a:buNone/>
            </a:pPr>
            <a:r>
              <a:rPr lang="en" sz="3600">
                <a:solidFill>
                  <a:srgbClr val="CC0000"/>
                </a:solidFill>
              </a:rPr>
              <a:t>Signs and Symptoms (cont’d)</a:t>
            </a:r>
          </a:p>
        </p:txBody>
      </p:sp>
      <p:sp>
        <p:nvSpPr>
          <p:cNvPr id="205" name="Shape 205"/>
          <p:cNvSpPr txBox="1">
            <a:spLocks noGrp="1"/>
          </p:cNvSpPr>
          <p:nvPr>
            <p:ph type="body" idx="1"/>
          </p:nvPr>
        </p:nvSpPr>
        <p:spPr>
          <a:xfrm>
            <a:off x="4062250" y="602075"/>
            <a:ext cx="4344600" cy="2493600"/>
          </a:xfrm>
          <a:prstGeom prst="rect">
            <a:avLst/>
          </a:prstGeom>
        </p:spPr>
        <p:txBody>
          <a:bodyPr lIns="91425" tIns="91425" rIns="91425" bIns="91425" anchor="t" anchorCtr="0">
            <a:noAutofit/>
          </a:bodyPr>
          <a:lstStyle/>
          <a:p>
            <a:pPr lvl="0" rtl="0">
              <a:spcBef>
                <a:spcPts val="0"/>
              </a:spcBef>
              <a:buNone/>
            </a:pPr>
            <a:r>
              <a:rPr lang="en" sz="2400" b="1" dirty="0">
                <a:solidFill>
                  <a:srgbClr val="434343"/>
                </a:solidFill>
              </a:rPr>
              <a:t>Childhood Absence Epilepsy</a:t>
            </a:r>
            <a:r>
              <a:rPr lang="en" sz="700" b="1" dirty="0">
                <a:solidFill>
                  <a:srgbClr val="434343"/>
                </a:solidFill>
              </a:rPr>
              <a:t/>
            </a:r>
            <a:br>
              <a:rPr lang="en" sz="700" b="1" dirty="0">
                <a:solidFill>
                  <a:srgbClr val="434343"/>
                </a:solidFill>
              </a:rPr>
            </a:br>
            <a:r>
              <a:rPr lang="en" dirty="0">
                <a:solidFill>
                  <a:srgbClr val="434343"/>
                </a:solidFill>
              </a:rPr>
              <a:t>Absence seizures</a:t>
            </a:r>
          </a:p>
          <a:p>
            <a:pPr marL="514350" lvl="0" indent="-285750" rtl="0">
              <a:spcBef>
                <a:spcPts val="0"/>
              </a:spcBef>
              <a:buClr>
                <a:srgbClr val="434343"/>
              </a:buClr>
              <a:buFont typeface="Arial"/>
              <a:buChar char="•"/>
            </a:pPr>
            <a:r>
              <a:rPr lang="en" sz="1600" dirty="0">
                <a:solidFill>
                  <a:srgbClr val="434343"/>
                </a:solidFill>
              </a:rPr>
              <a:t>10-20 </a:t>
            </a:r>
            <a:r>
              <a:rPr lang="en-CA" sz="1600" dirty="0" smtClean="0">
                <a:solidFill>
                  <a:srgbClr val="434343"/>
                </a:solidFill>
              </a:rPr>
              <a:t>second</a:t>
            </a:r>
            <a:r>
              <a:rPr lang="en" sz="1600" dirty="0" smtClean="0">
                <a:solidFill>
                  <a:srgbClr val="434343"/>
                </a:solidFill>
              </a:rPr>
              <a:t> </a:t>
            </a:r>
            <a:r>
              <a:rPr lang="en" sz="1600" dirty="0">
                <a:solidFill>
                  <a:srgbClr val="434343"/>
                </a:solidFill>
              </a:rPr>
              <a:t>duration</a:t>
            </a:r>
          </a:p>
          <a:p>
            <a:pPr marL="514350" lvl="0" indent="-285750" rtl="0">
              <a:spcBef>
                <a:spcPts val="0"/>
              </a:spcBef>
              <a:buClr>
                <a:srgbClr val="434343"/>
              </a:buClr>
              <a:buFont typeface="Arial"/>
              <a:buChar char="•"/>
            </a:pPr>
            <a:r>
              <a:rPr lang="en" sz="1600" dirty="0">
                <a:solidFill>
                  <a:srgbClr val="434343"/>
                </a:solidFill>
              </a:rPr>
              <a:t>Staring spells</a:t>
            </a:r>
          </a:p>
          <a:p>
            <a:pPr marL="514350" lvl="0" indent="-285750" rtl="0">
              <a:spcBef>
                <a:spcPts val="0"/>
              </a:spcBef>
              <a:buClr>
                <a:srgbClr val="434343"/>
              </a:buClr>
              <a:buFont typeface="Arial"/>
              <a:buChar char="•"/>
            </a:pPr>
            <a:r>
              <a:rPr lang="en" sz="1600" dirty="0">
                <a:solidFill>
                  <a:srgbClr val="434343"/>
                </a:solidFill>
              </a:rPr>
              <a:t>Lack of consciousness </a:t>
            </a:r>
          </a:p>
          <a:p>
            <a:pPr marL="514350" lvl="0" indent="-285750" rtl="0">
              <a:spcBef>
                <a:spcPts val="0"/>
              </a:spcBef>
              <a:buClr>
                <a:srgbClr val="434343"/>
              </a:buClr>
              <a:buFont typeface="Arial"/>
              <a:buChar char="•"/>
            </a:pPr>
            <a:r>
              <a:rPr lang="en" sz="1600" dirty="0">
                <a:solidFill>
                  <a:srgbClr val="434343"/>
                </a:solidFill>
              </a:rPr>
              <a:t>Automatisms </a:t>
            </a:r>
          </a:p>
          <a:p>
            <a:pPr lvl="0">
              <a:lnSpc>
                <a:spcPct val="150000"/>
              </a:lnSpc>
              <a:spcBef>
                <a:spcPts val="0"/>
              </a:spcBef>
              <a:buNone/>
            </a:pPr>
            <a:endParaRPr dirty="0">
              <a:solidFill>
                <a:srgbClr val="434343"/>
              </a:solidFill>
            </a:endParaRPr>
          </a:p>
        </p:txBody>
      </p:sp>
      <p:pic>
        <p:nvPicPr>
          <p:cNvPr id="206" name="Shape 206"/>
          <p:cNvPicPr preferRelativeResize="0"/>
          <p:nvPr/>
        </p:nvPicPr>
        <p:blipFill rotWithShape="1">
          <a:blip r:embed="rId3">
            <a:alphaModFix/>
          </a:blip>
          <a:srcRect l="27380" t="20572" r="29937" b="18291"/>
          <a:stretch/>
        </p:blipFill>
        <p:spPr>
          <a:xfrm>
            <a:off x="1592100" y="2298050"/>
            <a:ext cx="2470149" cy="2667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11700" y="308175"/>
            <a:ext cx="8520600" cy="623400"/>
          </a:xfrm>
          <a:prstGeom prst="rect">
            <a:avLst/>
          </a:prstGeom>
        </p:spPr>
        <p:txBody>
          <a:bodyPr lIns="91425" tIns="91425" rIns="91425" bIns="91425" anchor="t" anchorCtr="0">
            <a:noAutofit/>
          </a:bodyPr>
          <a:lstStyle/>
          <a:p>
            <a:pPr lvl="0">
              <a:spcBef>
                <a:spcPts val="0"/>
              </a:spcBef>
              <a:buNone/>
            </a:pPr>
            <a:r>
              <a:rPr lang="en" sz="3600">
                <a:solidFill>
                  <a:srgbClr val="CC0000"/>
                </a:solidFill>
              </a:rPr>
              <a:t>Diagnosis</a:t>
            </a:r>
            <a:r>
              <a:rPr lang="en" sz="3600"/>
              <a:t> </a:t>
            </a:r>
          </a:p>
        </p:txBody>
      </p:sp>
      <p:sp>
        <p:nvSpPr>
          <p:cNvPr id="212" name="Shape 212"/>
          <p:cNvSpPr txBox="1">
            <a:spLocks noGrp="1"/>
          </p:cNvSpPr>
          <p:nvPr>
            <p:ph type="body" idx="1"/>
          </p:nvPr>
        </p:nvSpPr>
        <p:spPr>
          <a:xfrm>
            <a:off x="311700" y="1152475"/>
            <a:ext cx="4520700" cy="3416400"/>
          </a:xfrm>
          <a:prstGeom prst="rect">
            <a:avLst/>
          </a:prstGeom>
        </p:spPr>
        <p:txBody>
          <a:bodyPr lIns="91425" tIns="91425" rIns="91425" bIns="91425" anchor="t" anchorCtr="0">
            <a:noAutofit/>
          </a:bodyPr>
          <a:lstStyle/>
          <a:p>
            <a:pPr marL="457200" lvl="0" indent="-355600" rtl="0">
              <a:spcBef>
                <a:spcPts val="0"/>
              </a:spcBef>
              <a:buClr>
                <a:srgbClr val="434343"/>
              </a:buClr>
              <a:buSzPct val="100000"/>
              <a:buChar char="●"/>
            </a:pPr>
            <a:r>
              <a:rPr lang="en" sz="2000">
                <a:solidFill>
                  <a:srgbClr val="434343"/>
                </a:solidFill>
              </a:rPr>
              <a:t>Diagnostic imaging  </a:t>
            </a:r>
          </a:p>
          <a:p>
            <a:pPr marL="914400" lvl="1" indent="-330200" rtl="0">
              <a:spcBef>
                <a:spcPts val="0"/>
              </a:spcBef>
              <a:buClr>
                <a:srgbClr val="CC0000"/>
              </a:buClr>
              <a:buSzPct val="100000"/>
              <a:buChar char="○"/>
            </a:pPr>
            <a:r>
              <a:rPr lang="en" sz="1600">
                <a:solidFill>
                  <a:srgbClr val="CC0000"/>
                </a:solidFill>
              </a:rPr>
              <a:t>Electroencephalogram (EEG)</a:t>
            </a:r>
          </a:p>
          <a:p>
            <a:pPr marL="914400" lvl="1" indent="-330200" rtl="0">
              <a:spcBef>
                <a:spcPts val="0"/>
              </a:spcBef>
              <a:buClr>
                <a:srgbClr val="CC0000"/>
              </a:buClr>
              <a:buSzPct val="100000"/>
              <a:buChar char="○"/>
            </a:pPr>
            <a:r>
              <a:rPr lang="en" sz="1600">
                <a:solidFill>
                  <a:srgbClr val="CC0000"/>
                </a:solidFill>
              </a:rPr>
              <a:t>Computerized Tomography (CT)</a:t>
            </a:r>
          </a:p>
          <a:p>
            <a:pPr marL="914400" lvl="1" indent="-330200" rtl="0">
              <a:spcBef>
                <a:spcPts val="0"/>
              </a:spcBef>
              <a:buClr>
                <a:srgbClr val="CC0000"/>
              </a:buClr>
              <a:buSzPct val="100000"/>
              <a:buChar char="○"/>
            </a:pPr>
            <a:r>
              <a:rPr lang="en" sz="1600">
                <a:solidFill>
                  <a:srgbClr val="CC0000"/>
                </a:solidFill>
              </a:rPr>
              <a:t>Magnetic Resonance Imaging (MRI)</a:t>
            </a:r>
          </a:p>
          <a:p>
            <a:pPr marL="914400" lvl="1" indent="-330200" rtl="0">
              <a:spcBef>
                <a:spcPts val="0"/>
              </a:spcBef>
              <a:buClr>
                <a:srgbClr val="434343"/>
              </a:buClr>
              <a:buSzPct val="100000"/>
              <a:buChar char="○"/>
            </a:pPr>
            <a:r>
              <a:rPr lang="en" sz="1600">
                <a:solidFill>
                  <a:srgbClr val="434343"/>
                </a:solidFill>
              </a:rPr>
              <a:t>Positron Emission Tomography (PET)</a:t>
            </a:r>
          </a:p>
          <a:p>
            <a:pPr marL="914400" lvl="1" indent="-330200" rtl="0">
              <a:spcBef>
                <a:spcPts val="0"/>
              </a:spcBef>
              <a:buClr>
                <a:srgbClr val="434343"/>
              </a:buClr>
              <a:buSzPct val="100000"/>
              <a:buChar char="○"/>
            </a:pPr>
            <a:r>
              <a:rPr lang="en" sz="1600">
                <a:solidFill>
                  <a:srgbClr val="434343"/>
                </a:solidFill>
              </a:rPr>
              <a:t>Functional Magnetic Resonance Imaging (fMRI)</a:t>
            </a:r>
          </a:p>
          <a:p>
            <a:pPr lvl="0" rtl="0">
              <a:spcBef>
                <a:spcPts val="0"/>
              </a:spcBef>
              <a:buNone/>
            </a:pPr>
            <a:endParaRPr sz="1800">
              <a:solidFill>
                <a:srgbClr val="434343"/>
              </a:solidFill>
            </a:endParaRPr>
          </a:p>
          <a:p>
            <a:pPr lvl="0">
              <a:spcBef>
                <a:spcPts val="0"/>
              </a:spcBef>
              <a:buNone/>
            </a:pPr>
            <a:endParaRPr sz="1800">
              <a:solidFill>
                <a:srgbClr val="434343"/>
              </a:solidFill>
            </a:endParaRPr>
          </a:p>
        </p:txBody>
      </p:sp>
      <p:sp>
        <p:nvSpPr>
          <p:cNvPr id="213" name="Shape 213"/>
          <p:cNvSpPr txBox="1">
            <a:spLocks noGrp="1"/>
          </p:cNvSpPr>
          <p:nvPr>
            <p:ph type="body" idx="2"/>
          </p:nvPr>
        </p:nvSpPr>
        <p:spPr>
          <a:xfrm>
            <a:off x="4778025" y="1152475"/>
            <a:ext cx="3999900" cy="1468200"/>
          </a:xfrm>
          <a:prstGeom prst="rect">
            <a:avLst/>
          </a:prstGeom>
        </p:spPr>
        <p:txBody>
          <a:bodyPr lIns="91425" tIns="91425" rIns="91425" bIns="91425" anchor="t" anchorCtr="0">
            <a:noAutofit/>
          </a:bodyPr>
          <a:lstStyle/>
          <a:p>
            <a:pPr marL="457200" lvl="0" indent="-355600" rtl="0">
              <a:lnSpc>
                <a:spcPct val="70000"/>
              </a:lnSpc>
              <a:spcBef>
                <a:spcPts val="0"/>
              </a:spcBef>
              <a:buClr>
                <a:srgbClr val="434343"/>
              </a:buClr>
              <a:buSzPct val="100000"/>
              <a:buChar char="●"/>
            </a:pPr>
            <a:r>
              <a:rPr lang="en" sz="2000" dirty="0">
                <a:solidFill>
                  <a:srgbClr val="434343"/>
                </a:solidFill>
              </a:rPr>
              <a:t>History check </a:t>
            </a:r>
          </a:p>
          <a:p>
            <a:pPr marL="457200" lvl="0" indent="-355600" rtl="0">
              <a:lnSpc>
                <a:spcPct val="70000"/>
              </a:lnSpc>
              <a:spcBef>
                <a:spcPts val="0"/>
              </a:spcBef>
              <a:buClr>
                <a:srgbClr val="434343"/>
              </a:buClr>
              <a:buSzPct val="100000"/>
              <a:buChar char="●"/>
            </a:pPr>
            <a:r>
              <a:rPr lang="en" sz="2000" dirty="0">
                <a:solidFill>
                  <a:srgbClr val="434343"/>
                </a:solidFill>
              </a:rPr>
              <a:t>Examination (Neurological &amp; Neuropsychological) </a:t>
            </a:r>
          </a:p>
          <a:p>
            <a:pPr marL="457200" lvl="0" indent="-355600" rtl="0">
              <a:lnSpc>
                <a:spcPct val="70000"/>
              </a:lnSpc>
              <a:spcBef>
                <a:spcPts val="0"/>
              </a:spcBef>
              <a:buClr>
                <a:srgbClr val="434343"/>
              </a:buClr>
              <a:buSzPct val="100000"/>
              <a:buChar char="●"/>
            </a:pPr>
            <a:r>
              <a:rPr lang="en" sz="2000" dirty="0">
                <a:solidFill>
                  <a:srgbClr val="434343"/>
                </a:solidFill>
              </a:rPr>
              <a:t>Laboratory tests</a:t>
            </a:r>
          </a:p>
        </p:txBody>
      </p:sp>
      <p:pic>
        <p:nvPicPr>
          <p:cNvPr id="214" name="Shape 214"/>
          <p:cNvPicPr preferRelativeResize="0"/>
          <p:nvPr/>
        </p:nvPicPr>
        <p:blipFill>
          <a:blip r:embed="rId3">
            <a:alphaModFix/>
          </a:blip>
          <a:stretch>
            <a:fillRect/>
          </a:stretch>
        </p:blipFill>
        <p:spPr>
          <a:xfrm>
            <a:off x="5114450" y="2609800"/>
            <a:ext cx="3327037" cy="2218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rtl="0">
              <a:spcBef>
                <a:spcPts val="0"/>
              </a:spcBef>
              <a:buNone/>
            </a:pPr>
            <a:r>
              <a:rPr lang="en" sz="2000" b="1" dirty="0">
                <a:solidFill>
                  <a:srgbClr val="434343"/>
                </a:solidFill>
              </a:rPr>
              <a:t>CAE</a:t>
            </a:r>
            <a:r>
              <a:rPr lang="en" b="1" dirty="0">
                <a:solidFill>
                  <a:srgbClr val="434343"/>
                </a:solidFill>
              </a:rPr>
              <a:t>:</a:t>
            </a:r>
          </a:p>
          <a:p>
            <a:pPr marL="457200" lvl="0" indent="-330200" rtl="0">
              <a:lnSpc>
                <a:spcPct val="80000"/>
              </a:lnSpc>
              <a:spcBef>
                <a:spcPts val="0"/>
              </a:spcBef>
              <a:buClr>
                <a:srgbClr val="434343"/>
              </a:buClr>
              <a:buSzPct val="100000"/>
              <a:buChar char="●"/>
            </a:pPr>
            <a:r>
              <a:rPr lang="en" sz="1600" dirty="0">
                <a:solidFill>
                  <a:srgbClr val="434343"/>
                </a:solidFill>
              </a:rPr>
              <a:t>History check</a:t>
            </a:r>
          </a:p>
          <a:p>
            <a:pPr marL="457200" lvl="0" indent="-330200" rtl="0">
              <a:lnSpc>
                <a:spcPct val="80000"/>
              </a:lnSpc>
              <a:spcBef>
                <a:spcPts val="0"/>
              </a:spcBef>
              <a:buClr>
                <a:srgbClr val="434343"/>
              </a:buClr>
              <a:buSzPct val="100000"/>
              <a:buChar char="●"/>
            </a:pPr>
            <a:r>
              <a:rPr lang="en" sz="1600" dirty="0">
                <a:solidFill>
                  <a:srgbClr val="434343"/>
                </a:solidFill>
              </a:rPr>
              <a:t>EEG </a:t>
            </a:r>
          </a:p>
          <a:p>
            <a:pPr marL="914400" lvl="1" indent="-330200" rtl="0">
              <a:lnSpc>
                <a:spcPct val="50000"/>
              </a:lnSpc>
              <a:spcBef>
                <a:spcPts val="0"/>
              </a:spcBef>
              <a:buClr>
                <a:srgbClr val="434343"/>
              </a:buClr>
              <a:buSzPct val="100000"/>
              <a:buChar char="○"/>
            </a:pPr>
            <a:r>
              <a:rPr lang="en" sz="1600" dirty="0">
                <a:solidFill>
                  <a:srgbClr val="434343"/>
                </a:solidFill>
              </a:rPr>
              <a:t>Normal between seizures</a:t>
            </a:r>
          </a:p>
          <a:p>
            <a:pPr marL="914400" lvl="1" indent="-330200" rtl="0">
              <a:lnSpc>
                <a:spcPct val="50000"/>
              </a:lnSpc>
              <a:spcBef>
                <a:spcPts val="0"/>
              </a:spcBef>
              <a:buClr>
                <a:srgbClr val="434343"/>
              </a:buClr>
              <a:buSzPct val="100000"/>
              <a:buChar char="○"/>
            </a:pPr>
            <a:r>
              <a:rPr lang="en" sz="1600" dirty="0">
                <a:solidFill>
                  <a:srgbClr val="434343"/>
                </a:solidFill>
              </a:rPr>
              <a:t>3 Hz spike and wave discharge </a:t>
            </a:r>
          </a:p>
          <a:p>
            <a:pPr marL="457200" lvl="0" indent="-330200" rtl="0">
              <a:lnSpc>
                <a:spcPct val="80000"/>
              </a:lnSpc>
              <a:spcBef>
                <a:spcPts val="0"/>
              </a:spcBef>
              <a:buClr>
                <a:srgbClr val="434343"/>
              </a:buClr>
              <a:buSzPct val="100000"/>
              <a:buChar char="●"/>
            </a:pPr>
            <a:r>
              <a:rPr lang="en" sz="1600" dirty="0">
                <a:solidFill>
                  <a:srgbClr val="434343"/>
                </a:solidFill>
              </a:rPr>
              <a:t>Inducing a seizure through hyperventilation </a:t>
            </a:r>
          </a:p>
          <a:p>
            <a:pPr marL="457200" lvl="0" indent="-330200" rtl="0">
              <a:lnSpc>
                <a:spcPct val="80000"/>
              </a:lnSpc>
              <a:spcBef>
                <a:spcPts val="0"/>
              </a:spcBef>
              <a:buClr>
                <a:srgbClr val="434343"/>
              </a:buClr>
              <a:buSzPct val="100000"/>
              <a:buChar char="●"/>
            </a:pPr>
            <a:r>
              <a:rPr lang="en" sz="1600" dirty="0">
                <a:solidFill>
                  <a:srgbClr val="434343"/>
                </a:solidFill>
              </a:rPr>
              <a:t>CT and MRI scans </a:t>
            </a:r>
          </a:p>
          <a:p>
            <a:pPr lvl="0">
              <a:spcBef>
                <a:spcPts val="0"/>
              </a:spcBef>
              <a:buClr>
                <a:schemeClr val="dk2"/>
              </a:buClr>
              <a:buSzPct val="78571"/>
              <a:buFont typeface="Arial"/>
              <a:buNone/>
            </a:pPr>
            <a:endParaRPr dirty="0">
              <a:solidFill>
                <a:srgbClr val="434343"/>
              </a:solidFill>
            </a:endParaRPr>
          </a:p>
          <a:p>
            <a:pPr lvl="0">
              <a:spcBef>
                <a:spcPts val="0"/>
              </a:spcBef>
              <a:buNone/>
            </a:pPr>
            <a:endParaRPr dirty="0"/>
          </a:p>
        </p:txBody>
      </p:sp>
      <p:sp>
        <p:nvSpPr>
          <p:cNvPr id="220" name="Shape 220"/>
          <p:cNvSpPr txBox="1">
            <a:spLocks noGrp="1"/>
          </p:cNvSpPr>
          <p:nvPr>
            <p:ph type="title"/>
          </p:nvPr>
        </p:nvSpPr>
        <p:spPr>
          <a:xfrm>
            <a:off x="311700" y="305150"/>
            <a:ext cx="8520600" cy="623400"/>
          </a:xfrm>
          <a:prstGeom prst="rect">
            <a:avLst/>
          </a:prstGeom>
        </p:spPr>
        <p:txBody>
          <a:bodyPr lIns="91425" tIns="91425" rIns="91425" bIns="91425" anchor="t" anchorCtr="0">
            <a:noAutofit/>
          </a:bodyPr>
          <a:lstStyle/>
          <a:p>
            <a:pPr lvl="0" rtl="0">
              <a:spcBef>
                <a:spcPts val="0"/>
              </a:spcBef>
              <a:buNone/>
            </a:pPr>
            <a:r>
              <a:rPr lang="en" sz="3600">
                <a:solidFill>
                  <a:srgbClr val="CC0000"/>
                </a:solidFill>
              </a:rPr>
              <a:t>Diagnosis (cont’d)</a:t>
            </a:r>
            <a:r>
              <a:rPr lang="en" sz="3600"/>
              <a:t> </a:t>
            </a:r>
          </a:p>
        </p:txBody>
      </p:sp>
      <p:pic>
        <p:nvPicPr>
          <p:cNvPr id="221" name="Shape 221"/>
          <p:cNvPicPr preferRelativeResize="0"/>
          <p:nvPr/>
        </p:nvPicPr>
        <p:blipFill>
          <a:blip r:embed="rId3">
            <a:alphaModFix/>
          </a:blip>
          <a:stretch>
            <a:fillRect/>
          </a:stretch>
        </p:blipFill>
        <p:spPr>
          <a:xfrm>
            <a:off x="4373575" y="1152475"/>
            <a:ext cx="4320874" cy="3240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311700" y="345775"/>
            <a:ext cx="8520600" cy="623400"/>
          </a:xfrm>
          <a:prstGeom prst="rect">
            <a:avLst/>
          </a:prstGeom>
        </p:spPr>
        <p:txBody>
          <a:bodyPr lIns="91425" tIns="91425" rIns="91425" bIns="91425" anchor="t" anchorCtr="0">
            <a:noAutofit/>
          </a:bodyPr>
          <a:lstStyle/>
          <a:p>
            <a:pPr lvl="0">
              <a:spcBef>
                <a:spcPts val="0"/>
              </a:spcBef>
              <a:buNone/>
            </a:pPr>
            <a:r>
              <a:rPr lang="en">
                <a:solidFill>
                  <a:srgbClr val="CC0000"/>
                </a:solidFill>
              </a:rPr>
              <a:t>The Action Potential</a:t>
            </a:r>
          </a:p>
        </p:txBody>
      </p:sp>
      <p:sp>
        <p:nvSpPr>
          <p:cNvPr id="227" name="Shape 227"/>
          <p:cNvSpPr txBox="1">
            <a:spLocks noGrp="1"/>
          </p:cNvSpPr>
          <p:nvPr>
            <p:ph type="body" idx="1"/>
          </p:nvPr>
        </p:nvSpPr>
        <p:spPr>
          <a:xfrm>
            <a:off x="434300" y="1344900"/>
            <a:ext cx="3834000" cy="2453700"/>
          </a:xfrm>
          <a:prstGeom prst="rect">
            <a:avLst/>
          </a:prstGeom>
        </p:spPr>
        <p:txBody>
          <a:bodyPr lIns="91425" tIns="91425" rIns="91425" bIns="91425" anchor="t" anchorCtr="0">
            <a:noAutofit/>
          </a:bodyPr>
          <a:lstStyle/>
          <a:p>
            <a:pPr marL="457200" marR="0" lvl="0" indent="-342900" algn="l" rtl="0">
              <a:lnSpc>
                <a:spcPct val="90000"/>
              </a:lnSpc>
              <a:spcBef>
                <a:spcPts val="0"/>
              </a:spcBef>
              <a:spcAft>
                <a:spcPts val="1600"/>
              </a:spcAft>
              <a:buClr>
                <a:srgbClr val="434343"/>
              </a:buClr>
              <a:buSzPct val="100000"/>
              <a:buFont typeface="Source Sans Pro"/>
              <a:buChar char="●"/>
            </a:pPr>
            <a:r>
              <a:rPr lang="en" dirty="0">
                <a:solidFill>
                  <a:srgbClr val="434343"/>
                </a:solidFill>
              </a:rPr>
              <a:t>At rest: </a:t>
            </a:r>
          </a:p>
          <a:p>
            <a:pPr marL="914400" marR="0" lvl="1" indent="-228600" algn="l" rtl="0">
              <a:lnSpc>
                <a:spcPct val="50000"/>
              </a:lnSpc>
              <a:spcBef>
                <a:spcPts val="0"/>
              </a:spcBef>
              <a:spcAft>
                <a:spcPts val="1600"/>
              </a:spcAft>
              <a:buClr>
                <a:srgbClr val="434343"/>
              </a:buClr>
              <a:buChar char="○"/>
            </a:pPr>
            <a:r>
              <a:rPr lang="en" dirty="0">
                <a:solidFill>
                  <a:srgbClr val="434343"/>
                </a:solidFill>
              </a:rPr>
              <a:t>Na+ ions found outside</a:t>
            </a:r>
          </a:p>
          <a:p>
            <a:pPr marL="914400" marR="0" lvl="1" indent="-228600" algn="l" rtl="0">
              <a:lnSpc>
                <a:spcPct val="50000"/>
              </a:lnSpc>
              <a:spcBef>
                <a:spcPts val="0"/>
              </a:spcBef>
              <a:spcAft>
                <a:spcPts val="1600"/>
              </a:spcAft>
              <a:buClr>
                <a:srgbClr val="434343"/>
              </a:buClr>
              <a:buChar char="○"/>
            </a:pPr>
            <a:r>
              <a:rPr lang="en" dirty="0">
                <a:solidFill>
                  <a:srgbClr val="434343"/>
                </a:solidFill>
              </a:rPr>
              <a:t>K+ ions found inside</a:t>
            </a:r>
          </a:p>
          <a:p>
            <a:pPr marL="457200" marR="0" lvl="0" indent="-228600" algn="l" rtl="0">
              <a:lnSpc>
                <a:spcPct val="90000"/>
              </a:lnSpc>
              <a:spcBef>
                <a:spcPts val="0"/>
              </a:spcBef>
              <a:spcAft>
                <a:spcPts val="1600"/>
              </a:spcAft>
              <a:buClr>
                <a:srgbClr val="434343"/>
              </a:buClr>
              <a:buChar char="●"/>
            </a:pPr>
            <a:r>
              <a:rPr lang="en" dirty="0">
                <a:solidFill>
                  <a:srgbClr val="434343"/>
                </a:solidFill>
              </a:rPr>
              <a:t>Depolarization :</a:t>
            </a:r>
          </a:p>
          <a:p>
            <a:pPr marL="914400" marR="0" lvl="1" indent="-228600" algn="l" rtl="0">
              <a:lnSpc>
                <a:spcPct val="90000"/>
              </a:lnSpc>
              <a:spcBef>
                <a:spcPts val="0"/>
              </a:spcBef>
              <a:spcAft>
                <a:spcPts val="1600"/>
              </a:spcAft>
              <a:buClr>
                <a:srgbClr val="434343"/>
              </a:buClr>
              <a:buChar char="○"/>
            </a:pPr>
            <a:r>
              <a:rPr lang="en" dirty="0">
                <a:solidFill>
                  <a:srgbClr val="434343"/>
                </a:solidFill>
              </a:rPr>
              <a:t>Na+ ions move into the cell</a:t>
            </a:r>
          </a:p>
          <a:p>
            <a:pPr marL="457200" marR="0" lvl="0" indent="-228600" algn="l" rtl="0">
              <a:lnSpc>
                <a:spcPct val="90000"/>
              </a:lnSpc>
              <a:spcBef>
                <a:spcPts val="0"/>
              </a:spcBef>
              <a:spcAft>
                <a:spcPts val="1600"/>
              </a:spcAft>
              <a:buClr>
                <a:srgbClr val="434343"/>
              </a:buClr>
              <a:buChar char="●"/>
            </a:pPr>
            <a:r>
              <a:rPr lang="en" dirty="0">
                <a:solidFill>
                  <a:srgbClr val="434343"/>
                </a:solidFill>
              </a:rPr>
              <a:t>Repolarization: </a:t>
            </a:r>
          </a:p>
          <a:p>
            <a:pPr marL="914400" marR="0" lvl="1" indent="-228600" algn="l" rtl="0">
              <a:lnSpc>
                <a:spcPct val="90000"/>
              </a:lnSpc>
              <a:spcBef>
                <a:spcPts val="0"/>
              </a:spcBef>
              <a:spcAft>
                <a:spcPts val="1600"/>
              </a:spcAft>
              <a:buClr>
                <a:srgbClr val="434343"/>
              </a:buClr>
              <a:buChar char="○"/>
            </a:pPr>
            <a:r>
              <a:rPr lang="en" dirty="0">
                <a:solidFill>
                  <a:srgbClr val="434343"/>
                </a:solidFill>
              </a:rPr>
              <a:t>K+ ions move out of the cell</a:t>
            </a:r>
          </a:p>
          <a:p>
            <a:pPr marR="0" lvl="0" algn="l" rtl="0">
              <a:lnSpc>
                <a:spcPct val="115000"/>
              </a:lnSpc>
              <a:spcBef>
                <a:spcPts val="0"/>
              </a:spcBef>
              <a:spcAft>
                <a:spcPts val="1600"/>
              </a:spcAft>
              <a:buNone/>
            </a:pPr>
            <a:endParaRPr dirty="0"/>
          </a:p>
        </p:txBody>
      </p:sp>
      <p:pic>
        <p:nvPicPr>
          <p:cNvPr id="228" name="Shape 228" descr="1221_Action_Potential.jpg"/>
          <p:cNvPicPr preferRelativeResize="0"/>
          <p:nvPr/>
        </p:nvPicPr>
        <p:blipFill>
          <a:blip r:embed="rId3">
            <a:alphaModFix/>
          </a:blip>
          <a:stretch>
            <a:fillRect/>
          </a:stretch>
        </p:blipFill>
        <p:spPr>
          <a:xfrm>
            <a:off x="4063649" y="1059837"/>
            <a:ext cx="4768650" cy="3023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311700" y="358175"/>
            <a:ext cx="8520600" cy="623400"/>
          </a:xfrm>
          <a:prstGeom prst="rect">
            <a:avLst/>
          </a:prstGeom>
        </p:spPr>
        <p:txBody>
          <a:bodyPr lIns="91425" tIns="91425" rIns="91425" bIns="91425" anchor="t" anchorCtr="0">
            <a:noAutofit/>
          </a:bodyPr>
          <a:lstStyle/>
          <a:p>
            <a:pPr lvl="0">
              <a:spcBef>
                <a:spcPts val="0"/>
              </a:spcBef>
              <a:buNone/>
            </a:pPr>
            <a:r>
              <a:rPr lang="en" sz="3400">
                <a:solidFill>
                  <a:srgbClr val="CC0000"/>
                </a:solidFill>
              </a:rPr>
              <a:t>Synaptic Transmission</a:t>
            </a:r>
          </a:p>
        </p:txBody>
      </p:sp>
      <p:sp>
        <p:nvSpPr>
          <p:cNvPr id="234" name="Shape 234"/>
          <p:cNvSpPr txBox="1">
            <a:spLocks noGrp="1"/>
          </p:cNvSpPr>
          <p:nvPr>
            <p:ph type="body" idx="1"/>
          </p:nvPr>
        </p:nvSpPr>
        <p:spPr>
          <a:xfrm>
            <a:off x="197675" y="1416975"/>
            <a:ext cx="5507400" cy="3416400"/>
          </a:xfrm>
          <a:prstGeom prst="rect">
            <a:avLst/>
          </a:prstGeom>
        </p:spPr>
        <p:txBody>
          <a:bodyPr lIns="91425" tIns="91425" rIns="91425" bIns="91425" anchor="t" anchorCtr="0">
            <a:noAutofit/>
          </a:bodyPr>
          <a:lstStyle/>
          <a:p>
            <a:pPr marL="457200" lvl="0" indent="-228600" rtl="0">
              <a:lnSpc>
                <a:spcPct val="90000"/>
              </a:lnSpc>
              <a:spcBef>
                <a:spcPts val="0"/>
              </a:spcBef>
              <a:buClr>
                <a:srgbClr val="434343"/>
              </a:buClr>
              <a:buChar char="●"/>
            </a:pPr>
            <a:r>
              <a:rPr lang="en" dirty="0">
                <a:solidFill>
                  <a:srgbClr val="434343"/>
                </a:solidFill>
              </a:rPr>
              <a:t>Electrical signals convert to neurotransmitters (NT)</a:t>
            </a:r>
          </a:p>
          <a:p>
            <a:pPr marL="457200" lvl="0" indent="-228600" rtl="0">
              <a:lnSpc>
                <a:spcPct val="90000"/>
              </a:lnSpc>
              <a:spcBef>
                <a:spcPts val="0"/>
              </a:spcBef>
              <a:buClr>
                <a:srgbClr val="434343"/>
              </a:buClr>
              <a:buChar char="●"/>
            </a:pPr>
            <a:r>
              <a:rPr lang="en" dirty="0">
                <a:solidFill>
                  <a:srgbClr val="434343"/>
                </a:solidFill>
              </a:rPr>
              <a:t>Ca2+ enters the cell - releases NT into synapse</a:t>
            </a:r>
          </a:p>
          <a:p>
            <a:pPr marL="457200" lvl="0" indent="-228600" rtl="0">
              <a:lnSpc>
                <a:spcPct val="90000"/>
              </a:lnSpc>
              <a:spcBef>
                <a:spcPts val="0"/>
              </a:spcBef>
              <a:buClr>
                <a:srgbClr val="434343"/>
              </a:buClr>
              <a:buChar char="●"/>
            </a:pPr>
            <a:r>
              <a:rPr lang="en" dirty="0">
                <a:solidFill>
                  <a:srgbClr val="434343"/>
                </a:solidFill>
              </a:rPr>
              <a:t>Two important NT:</a:t>
            </a:r>
          </a:p>
          <a:p>
            <a:pPr marL="914400" lvl="1" indent="-330200" rtl="0">
              <a:lnSpc>
                <a:spcPct val="50000"/>
              </a:lnSpc>
              <a:spcBef>
                <a:spcPts val="0"/>
              </a:spcBef>
              <a:buClr>
                <a:srgbClr val="434343"/>
              </a:buClr>
              <a:buSzPct val="100000"/>
              <a:buChar char="○"/>
            </a:pPr>
            <a:r>
              <a:rPr lang="en" sz="1600" dirty="0">
                <a:solidFill>
                  <a:srgbClr val="434343"/>
                </a:solidFill>
              </a:rPr>
              <a:t>Glutamate - excitatory</a:t>
            </a:r>
          </a:p>
          <a:p>
            <a:pPr marL="914400" lvl="1" indent="-330200" rtl="0">
              <a:lnSpc>
                <a:spcPct val="50000"/>
              </a:lnSpc>
              <a:spcBef>
                <a:spcPts val="0"/>
              </a:spcBef>
              <a:buClr>
                <a:srgbClr val="434343"/>
              </a:buClr>
              <a:buSzPct val="100000"/>
              <a:buChar char="○"/>
            </a:pPr>
            <a:r>
              <a:rPr lang="en" sz="1600" dirty="0">
                <a:solidFill>
                  <a:srgbClr val="434343"/>
                </a:solidFill>
              </a:rPr>
              <a:t>GABA - inhibitory</a:t>
            </a:r>
          </a:p>
        </p:txBody>
      </p:sp>
      <p:pic>
        <p:nvPicPr>
          <p:cNvPr id="235" name="Shape 235"/>
          <p:cNvPicPr preferRelativeResize="0"/>
          <p:nvPr/>
        </p:nvPicPr>
        <p:blipFill>
          <a:blip r:embed="rId3">
            <a:alphaModFix/>
          </a:blip>
          <a:stretch>
            <a:fillRect/>
          </a:stretch>
        </p:blipFill>
        <p:spPr>
          <a:xfrm>
            <a:off x="6005084" y="445034"/>
            <a:ext cx="2639750" cy="4388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349300" y="450119"/>
            <a:ext cx="3898200" cy="4115400"/>
          </a:xfrm>
          <a:prstGeom prst="rect">
            <a:avLst/>
          </a:prstGeom>
        </p:spPr>
        <p:txBody>
          <a:bodyPr lIns="91425" tIns="91425" rIns="91425" bIns="91425" anchor="t" anchorCtr="0">
            <a:noAutofit/>
          </a:bodyPr>
          <a:lstStyle/>
          <a:p>
            <a:pPr lvl="0">
              <a:spcBef>
                <a:spcPts val="0"/>
              </a:spcBef>
              <a:buNone/>
            </a:pPr>
            <a:r>
              <a:rPr lang="en" dirty="0">
                <a:solidFill>
                  <a:srgbClr val="CC0000"/>
                </a:solidFill>
              </a:rPr>
              <a:t>Aetiology</a:t>
            </a:r>
          </a:p>
        </p:txBody>
      </p:sp>
      <p:sp>
        <p:nvSpPr>
          <p:cNvPr id="241" name="Shape 241"/>
          <p:cNvSpPr txBox="1">
            <a:spLocks noGrp="1"/>
          </p:cNvSpPr>
          <p:nvPr>
            <p:ph type="body" idx="1"/>
          </p:nvPr>
        </p:nvSpPr>
        <p:spPr>
          <a:xfrm>
            <a:off x="3858140" y="450119"/>
            <a:ext cx="4892941" cy="2238493"/>
          </a:xfrm>
          <a:prstGeom prst="rect">
            <a:avLst/>
          </a:prstGeom>
        </p:spPr>
        <p:txBody>
          <a:bodyPr lIns="91425" tIns="91425" rIns="91425" bIns="91425" anchor="t" anchorCtr="0">
            <a:noAutofit/>
          </a:bodyPr>
          <a:lstStyle/>
          <a:p>
            <a:pPr marL="457200" lvl="0" indent="-342900" rtl="0">
              <a:lnSpc>
                <a:spcPct val="60000"/>
              </a:lnSpc>
              <a:spcBef>
                <a:spcPts val="0"/>
              </a:spcBef>
              <a:buClr>
                <a:srgbClr val="434343"/>
              </a:buClr>
              <a:buSzPct val="100000"/>
              <a:buFont typeface="Arial"/>
              <a:buChar char="•"/>
            </a:pPr>
            <a:r>
              <a:rPr lang="en" sz="1800" dirty="0">
                <a:solidFill>
                  <a:srgbClr val="434343"/>
                </a:solidFill>
              </a:rPr>
              <a:t>Idiopathic epilepsy</a:t>
            </a:r>
          </a:p>
          <a:p>
            <a:pPr marL="971550" lvl="1" indent="-285750" rtl="0">
              <a:lnSpc>
                <a:spcPct val="90000"/>
              </a:lnSpc>
              <a:spcBef>
                <a:spcPts val="0"/>
              </a:spcBef>
              <a:buClr>
                <a:srgbClr val="434343"/>
              </a:buClr>
              <a:buFont typeface="Courier New"/>
              <a:buChar char="o"/>
            </a:pPr>
            <a:r>
              <a:rPr lang="en" dirty="0">
                <a:solidFill>
                  <a:srgbClr val="434343"/>
                </a:solidFill>
              </a:rPr>
              <a:t>Underlying genetics – approximately 40% of patients</a:t>
            </a:r>
          </a:p>
          <a:p>
            <a:pPr marL="971550" lvl="1" indent="-285750" rtl="0">
              <a:lnSpc>
                <a:spcPct val="90000"/>
              </a:lnSpc>
              <a:spcBef>
                <a:spcPts val="0"/>
              </a:spcBef>
              <a:buClr>
                <a:srgbClr val="434343"/>
              </a:buClr>
              <a:buFont typeface="Courier New"/>
              <a:buChar char="o"/>
            </a:pPr>
            <a:r>
              <a:rPr lang="en" dirty="0">
                <a:solidFill>
                  <a:srgbClr val="434343"/>
                </a:solidFill>
              </a:rPr>
              <a:t>Unclear what type of gene because the disorder is polygenic</a:t>
            </a:r>
          </a:p>
          <a:p>
            <a:pPr marL="457200" lvl="0" indent="-342900" rtl="0">
              <a:lnSpc>
                <a:spcPct val="70000"/>
              </a:lnSpc>
              <a:spcBef>
                <a:spcPts val="0"/>
              </a:spcBef>
              <a:buClr>
                <a:srgbClr val="434343"/>
              </a:buClr>
              <a:buSzPct val="100000"/>
              <a:buFont typeface="Arial"/>
              <a:buChar char="•"/>
            </a:pPr>
            <a:r>
              <a:rPr lang="en" sz="1800" dirty="0">
                <a:solidFill>
                  <a:srgbClr val="434343"/>
                </a:solidFill>
              </a:rPr>
              <a:t>Remote symptomatic</a:t>
            </a:r>
          </a:p>
          <a:p>
            <a:pPr marL="971550" lvl="1" indent="-285750" rtl="0">
              <a:lnSpc>
                <a:spcPct val="70000"/>
              </a:lnSpc>
              <a:spcBef>
                <a:spcPts val="0"/>
              </a:spcBef>
              <a:buClr>
                <a:srgbClr val="434343"/>
              </a:buClr>
              <a:buFont typeface="Courier New"/>
              <a:buChar char="o"/>
            </a:pPr>
            <a:r>
              <a:rPr lang="en" dirty="0">
                <a:solidFill>
                  <a:srgbClr val="434343"/>
                </a:solidFill>
              </a:rPr>
              <a:t>Less common</a:t>
            </a:r>
          </a:p>
          <a:p>
            <a:pPr marL="971550" lvl="1" indent="-285750" rtl="0">
              <a:lnSpc>
                <a:spcPct val="90000"/>
              </a:lnSpc>
              <a:spcBef>
                <a:spcPts val="0"/>
              </a:spcBef>
              <a:buClr>
                <a:srgbClr val="434343"/>
              </a:buClr>
              <a:buFont typeface="Courier New"/>
              <a:buChar char="o"/>
            </a:pPr>
            <a:r>
              <a:rPr lang="en" dirty="0">
                <a:solidFill>
                  <a:srgbClr val="434343"/>
                </a:solidFill>
              </a:rPr>
              <a:t>Caused by environmental triggers of a seizure</a:t>
            </a:r>
          </a:p>
          <a:p>
            <a:pPr marL="971550" lvl="1" indent="-285750" rtl="0">
              <a:lnSpc>
                <a:spcPct val="90000"/>
              </a:lnSpc>
              <a:spcBef>
                <a:spcPts val="0"/>
              </a:spcBef>
              <a:buClr>
                <a:srgbClr val="434343"/>
              </a:buClr>
              <a:buFont typeface="Courier New"/>
              <a:buChar char="o"/>
            </a:pPr>
            <a:r>
              <a:rPr lang="en" dirty="0">
                <a:solidFill>
                  <a:srgbClr val="434343"/>
                </a:solidFill>
              </a:rPr>
              <a:t>Characterized by more than one unprovoked seizure</a:t>
            </a:r>
          </a:p>
          <a:p>
            <a:pPr marL="971550" lvl="1" indent="-285750" rtl="0">
              <a:lnSpc>
                <a:spcPct val="90000"/>
              </a:lnSpc>
              <a:spcBef>
                <a:spcPts val="0"/>
              </a:spcBef>
              <a:buClr>
                <a:srgbClr val="434343"/>
              </a:buClr>
              <a:buFont typeface="Courier New"/>
              <a:buChar char="o"/>
            </a:pPr>
            <a:r>
              <a:rPr lang="en" dirty="0">
                <a:solidFill>
                  <a:srgbClr val="434343"/>
                </a:solidFill>
              </a:rPr>
              <a:t>May be caused by </a:t>
            </a:r>
            <a:r>
              <a:rPr lang="en" b="1" dirty="0">
                <a:solidFill>
                  <a:srgbClr val="434343"/>
                </a:solidFill>
              </a:rPr>
              <a:t>kindling</a:t>
            </a:r>
            <a:r>
              <a:rPr lang="en" dirty="0">
                <a:solidFill>
                  <a:srgbClr val="434343"/>
                </a:solidFill>
              </a:rPr>
              <a:t> – abnormal decrease in resting threshold potential</a:t>
            </a:r>
          </a:p>
          <a:p>
            <a:pPr marL="514350" lvl="0" indent="-285750" rtl="0">
              <a:lnSpc>
                <a:spcPct val="70000"/>
              </a:lnSpc>
              <a:spcBef>
                <a:spcPts val="0"/>
              </a:spcBef>
              <a:buClr>
                <a:srgbClr val="434343"/>
              </a:buClr>
              <a:buFont typeface="Arial"/>
              <a:buChar char="•"/>
            </a:pPr>
            <a:r>
              <a:rPr lang="en" dirty="0">
                <a:solidFill>
                  <a:srgbClr val="434343"/>
                </a:solidFill>
              </a:rPr>
              <a:t>Cryptogenic </a:t>
            </a:r>
          </a:p>
          <a:p>
            <a:pPr marL="971550" lvl="1" indent="-285750" rtl="0">
              <a:lnSpc>
                <a:spcPct val="70000"/>
              </a:lnSpc>
              <a:spcBef>
                <a:spcPts val="0"/>
              </a:spcBef>
              <a:buClr>
                <a:srgbClr val="434343"/>
              </a:buClr>
              <a:buFont typeface="Courier New"/>
              <a:buChar char="o"/>
            </a:pPr>
            <a:r>
              <a:rPr lang="en" dirty="0">
                <a:solidFill>
                  <a:srgbClr val="434343"/>
                </a:solidFill>
              </a:rPr>
              <a:t>No identifiable cause</a:t>
            </a:r>
          </a:p>
          <a:p>
            <a:pPr lvl="0">
              <a:spcBef>
                <a:spcPts val="0"/>
              </a:spcBef>
              <a:buNone/>
            </a:pPr>
            <a:endParaRPr dirty="0"/>
          </a:p>
        </p:txBody>
      </p:sp>
      <p:pic>
        <p:nvPicPr>
          <p:cNvPr id="242" name="Shape 242"/>
          <p:cNvPicPr preferRelativeResize="0"/>
          <p:nvPr/>
        </p:nvPicPr>
        <p:blipFill rotWithShape="1">
          <a:blip r:embed="rId3">
            <a:alphaModFix/>
          </a:blip>
          <a:srcRect l="18077" r="18470"/>
          <a:stretch/>
        </p:blipFill>
        <p:spPr>
          <a:xfrm>
            <a:off x="349300" y="1302774"/>
            <a:ext cx="3342075" cy="3487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49300" y="334525"/>
            <a:ext cx="7407000" cy="663000"/>
          </a:xfrm>
          <a:prstGeom prst="rect">
            <a:avLst/>
          </a:prstGeom>
        </p:spPr>
        <p:txBody>
          <a:bodyPr lIns="91425" tIns="91425" rIns="91425" bIns="91425" anchor="b" anchorCtr="0">
            <a:noAutofit/>
          </a:bodyPr>
          <a:lstStyle/>
          <a:p>
            <a:pPr lvl="0">
              <a:spcBef>
                <a:spcPts val="0"/>
              </a:spcBef>
              <a:buNone/>
            </a:pPr>
            <a:r>
              <a:rPr lang="en">
                <a:solidFill>
                  <a:srgbClr val="CC0000"/>
                </a:solidFill>
              </a:rPr>
              <a:t>Aetiology (CAE)</a:t>
            </a:r>
          </a:p>
        </p:txBody>
      </p:sp>
      <p:sp>
        <p:nvSpPr>
          <p:cNvPr id="248" name="Shape 248"/>
          <p:cNvSpPr txBox="1">
            <a:spLocks noGrp="1"/>
          </p:cNvSpPr>
          <p:nvPr>
            <p:ph type="body" idx="1"/>
          </p:nvPr>
        </p:nvSpPr>
        <p:spPr>
          <a:xfrm>
            <a:off x="349300" y="1147425"/>
            <a:ext cx="7407000" cy="3172500"/>
          </a:xfrm>
          <a:prstGeom prst="rect">
            <a:avLst/>
          </a:prstGeom>
        </p:spPr>
        <p:txBody>
          <a:bodyPr lIns="91425" tIns="91425" rIns="91425" bIns="91425" anchor="t" anchorCtr="0">
            <a:noAutofit/>
          </a:bodyPr>
          <a:lstStyle/>
          <a:p>
            <a:pPr marL="457200" lvl="0" indent="-381000" rtl="0">
              <a:lnSpc>
                <a:spcPct val="150000"/>
              </a:lnSpc>
              <a:spcBef>
                <a:spcPts val="0"/>
              </a:spcBef>
              <a:buClr>
                <a:srgbClr val="434343"/>
              </a:buClr>
              <a:buSzPct val="100000"/>
              <a:buFont typeface="Arial"/>
              <a:buChar char="•"/>
            </a:pPr>
            <a:r>
              <a:rPr lang="en" sz="2400" dirty="0">
                <a:solidFill>
                  <a:srgbClr val="434343"/>
                </a:solidFill>
              </a:rPr>
              <a:t>Biochemical changes:</a:t>
            </a:r>
          </a:p>
          <a:p>
            <a:pPr marL="914400" lvl="1" indent="-342900" rtl="0">
              <a:lnSpc>
                <a:spcPct val="90000"/>
              </a:lnSpc>
              <a:spcBef>
                <a:spcPts val="0"/>
              </a:spcBef>
              <a:buClr>
                <a:srgbClr val="434343"/>
              </a:buClr>
              <a:buSzPct val="100000"/>
              <a:buFont typeface="Courier New"/>
              <a:buChar char="o"/>
            </a:pPr>
            <a:r>
              <a:rPr lang="en" sz="1800" dirty="0">
                <a:solidFill>
                  <a:srgbClr val="434343"/>
                </a:solidFill>
              </a:rPr>
              <a:t>Increased glutamate – leads to increased excitation</a:t>
            </a:r>
          </a:p>
          <a:p>
            <a:pPr marL="914400" lvl="1" indent="-342900" rtl="0">
              <a:lnSpc>
                <a:spcPct val="90000"/>
              </a:lnSpc>
              <a:spcBef>
                <a:spcPts val="0"/>
              </a:spcBef>
              <a:buClr>
                <a:srgbClr val="434343"/>
              </a:buClr>
              <a:buSzPct val="100000"/>
              <a:buFont typeface="Courier New"/>
              <a:buChar char="o"/>
            </a:pPr>
            <a:r>
              <a:rPr lang="en" sz="1800" dirty="0">
                <a:solidFill>
                  <a:srgbClr val="434343"/>
                </a:solidFill>
              </a:rPr>
              <a:t>Decreased GABA – leads to decreased inhibition</a:t>
            </a:r>
          </a:p>
          <a:p>
            <a:pPr marL="914400" lvl="1" indent="-342900" rtl="0">
              <a:lnSpc>
                <a:spcPct val="90000"/>
              </a:lnSpc>
              <a:spcBef>
                <a:spcPts val="0"/>
              </a:spcBef>
              <a:buClr>
                <a:srgbClr val="434343"/>
              </a:buClr>
              <a:buSzPct val="100000"/>
              <a:buFont typeface="Courier New"/>
              <a:buChar char="o"/>
            </a:pPr>
            <a:r>
              <a:rPr lang="en" sz="1800" dirty="0">
                <a:solidFill>
                  <a:srgbClr val="434343"/>
                </a:solidFill>
              </a:rPr>
              <a:t>Genetic alterations in calcium channels – increased flow of intracellular Ca2+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349300" y="334525"/>
            <a:ext cx="7407000" cy="663000"/>
          </a:xfrm>
          <a:prstGeom prst="rect">
            <a:avLst/>
          </a:prstGeom>
        </p:spPr>
        <p:txBody>
          <a:bodyPr lIns="91425" tIns="91425" rIns="91425" bIns="91425" anchor="b" anchorCtr="0">
            <a:noAutofit/>
          </a:bodyPr>
          <a:lstStyle/>
          <a:p>
            <a:pPr lvl="0">
              <a:spcBef>
                <a:spcPts val="0"/>
              </a:spcBef>
              <a:buNone/>
            </a:pPr>
            <a:r>
              <a:rPr lang="en">
                <a:solidFill>
                  <a:srgbClr val="CC0000"/>
                </a:solidFill>
              </a:rPr>
              <a:t>Pathophysiology</a:t>
            </a:r>
          </a:p>
        </p:txBody>
      </p:sp>
      <p:sp>
        <p:nvSpPr>
          <p:cNvPr id="254" name="Shape 254"/>
          <p:cNvSpPr txBox="1">
            <a:spLocks noGrp="1"/>
          </p:cNvSpPr>
          <p:nvPr>
            <p:ph type="body" idx="1"/>
          </p:nvPr>
        </p:nvSpPr>
        <p:spPr>
          <a:xfrm>
            <a:off x="349300" y="1147425"/>
            <a:ext cx="7407000" cy="3172500"/>
          </a:xfrm>
          <a:prstGeom prst="rect">
            <a:avLst/>
          </a:prstGeom>
        </p:spPr>
        <p:txBody>
          <a:bodyPr lIns="91425" tIns="91425" rIns="91425" bIns="91425" anchor="t" anchorCtr="0">
            <a:noAutofit/>
          </a:bodyPr>
          <a:lstStyle/>
          <a:p>
            <a:pPr marL="457200" lvl="0" indent="-381000" rtl="0">
              <a:lnSpc>
                <a:spcPct val="90000"/>
              </a:lnSpc>
              <a:spcBef>
                <a:spcPts val="0"/>
              </a:spcBef>
              <a:buClr>
                <a:srgbClr val="434343"/>
              </a:buClr>
              <a:buSzPct val="100000"/>
              <a:buFont typeface="Arial"/>
              <a:buChar char="•"/>
            </a:pPr>
            <a:r>
              <a:rPr lang="en" sz="2400" dirty="0">
                <a:solidFill>
                  <a:srgbClr val="434343"/>
                </a:solidFill>
              </a:rPr>
              <a:t>Hyperexcitability:</a:t>
            </a:r>
          </a:p>
          <a:p>
            <a:pPr marL="914400" lvl="1" indent="-355600" rtl="0">
              <a:lnSpc>
                <a:spcPct val="90000"/>
              </a:lnSpc>
              <a:spcBef>
                <a:spcPts val="0"/>
              </a:spcBef>
              <a:buClr>
                <a:srgbClr val="434343"/>
              </a:buClr>
              <a:buSzPct val="100000"/>
              <a:buFont typeface="Courier New"/>
              <a:buChar char="o"/>
            </a:pPr>
            <a:r>
              <a:rPr lang="en" sz="2000" dirty="0">
                <a:solidFill>
                  <a:srgbClr val="434343"/>
                </a:solidFill>
              </a:rPr>
              <a:t>Neurons fire multiple discharges instead of one or two</a:t>
            </a:r>
          </a:p>
          <a:p>
            <a:pPr marL="457200" lvl="0" indent="-381000" rtl="0">
              <a:lnSpc>
                <a:spcPct val="90000"/>
              </a:lnSpc>
              <a:spcBef>
                <a:spcPts val="0"/>
              </a:spcBef>
              <a:buClr>
                <a:srgbClr val="434343"/>
              </a:buClr>
              <a:buSzPct val="100000"/>
              <a:buFont typeface="Arial"/>
              <a:buChar char="•"/>
            </a:pPr>
            <a:r>
              <a:rPr lang="en" sz="2400" dirty="0">
                <a:solidFill>
                  <a:srgbClr val="434343"/>
                </a:solidFill>
              </a:rPr>
              <a:t>Hypersynchrony:</a:t>
            </a:r>
          </a:p>
          <a:p>
            <a:pPr marL="914400" lvl="1" indent="-355600" rtl="0">
              <a:lnSpc>
                <a:spcPct val="90000"/>
              </a:lnSpc>
              <a:spcBef>
                <a:spcPts val="0"/>
              </a:spcBef>
              <a:buClr>
                <a:srgbClr val="434343"/>
              </a:buClr>
              <a:buSzPct val="100000"/>
              <a:buFont typeface="Courier New"/>
              <a:buChar char="o"/>
            </a:pPr>
            <a:r>
              <a:rPr lang="en" sz="2000" dirty="0">
                <a:solidFill>
                  <a:srgbClr val="434343"/>
                </a:solidFill>
              </a:rPr>
              <a:t>Large number of neighbouring neurons fire abnormal number of charges at once</a:t>
            </a:r>
          </a:p>
          <a:p>
            <a:pPr lvl="0">
              <a:spcBef>
                <a:spcPts val="0"/>
              </a:spcBef>
              <a:buNone/>
            </a:pPr>
            <a:endParaRP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349300" y="258075"/>
            <a:ext cx="7407000" cy="663000"/>
          </a:xfrm>
          <a:prstGeom prst="rect">
            <a:avLst/>
          </a:prstGeom>
        </p:spPr>
        <p:txBody>
          <a:bodyPr lIns="91425" tIns="91425" rIns="91425" bIns="91425" anchor="b" anchorCtr="0">
            <a:noAutofit/>
          </a:bodyPr>
          <a:lstStyle/>
          <a:p>
            <a:pPr lvl="0">
              <a:spcBef>
                <a:spcPts val="0"/>
              </a:spcBef>
              <a:buNone/>
            </a:pPr>
            <a:r>
              <a:rPr lang="en">
                <a:solidFill>
                  <a:srgbClr val="CC0000"/>
                </a:solidFill>
              </a:rPr>
              <a:t>Pathophysiology</a:t>
            </a:r>
          </a:p>
        </p:txBody>
      </p:sp>
      <p:sp>
        <p:nvSpPr>
          <p:cNvPr id="260" name="Shape 260"/>
          <p:cNvSpPr txBox="1">
            <a:spLocks noGrp="1"/>
          </p:cNvSpPr>
          <p:nvPr>
            <p:ph type="body" idx="1"/>
          </p:nvPr>
        </p:nvSpPr>
        <p:spPr>
          <a:xfrm>
            <a:off x="272875" y="903359"/>
            <a:ext cx="3939212" cy="3248949"/>
          </a:xfrm>
          <a:prstGeom prst="rect">
            <a:avLst/>
          </a:prstGeom>
        </p:spPr>
        <p:txBody>
          <a:bodyPr lIns="91425" tIns="91425" rIns="91425" bIns="91425" anchor="t" anchorCtr="0">
            <a:noAutofit/>
          </a:bodyPr>
          <a:lstStyle/>
          <a:p>
            <a:pPr marL="457200" lvl="0" indent="-342900" rtl="0">
              <a:lnSpc>
                <a:spcPct val="90000"/>
              </a:lnSpc>
              <a:spcBef>
                <a:spcPts val="0"/>
              </a:spcBef>
              <a:buClr>
                <a:srgbClr val="434343"/>
              </a:buClr>
              <a:buSzPct val="100000"/>
              <a:buFont typeface="Arial"/>
              <a:buChar char="•"/>
            </a:pPr>
            <a:r>
              <a:rPr lang="en" sz="1800" b="1" dirty="0">
                <a:solidFill>
                  <a:srgbClr val="434343"/>
                </a:solidFill>
              </a:rPr>
              <a:t>Normal state</a:t>
            </a:r>
            <a:r>
              <a:rPr lang="en" sz="1800" dirty="0">
                <a:solidFill>
                  <a:srgbClr val="434343"/>
                </a:solidFill>
              </a:rPr>
              <a:t> – </a:t>
            </a:r>
            <a:r>
              <a:rPr lang="en" dirty="0">
                <a:solidFill>
                  <a:srgbClr val="434343"/>
                </a:solidFill>
              </a:rPr>
              <a:t>desynchronized; low-voltage activity</a:t>
            </a:r>
          </a:p>
          <a:p>
            <a:pPr marL="457200" lvl="0" indent="-342900" rtl="0">
              <a:lnSpc>
                <a:spcPct val="90000"/>
              </a:lnSpc>
              <a:spcBef>
                <a:spcPts val="0"/>
              </a:spcBef>
              <a:buClr>
                <a:srgbClr val="434343"/>
              </a:buClr>
              <a:buSzPct val="100000"/>
              <a:buFont typeface="Arial"/>
              <a:buChar char="•"/>
            </a:pPr>
            <a:r>
              <a:rPr lang="en" sz="1800" b="1" dirty="0">
                <a:solidFill>
                  <a:srgbClr val="434343"/>
                </a:solidFill>
              </a:rPr>
              <a:t>Interictal state</a:t>
            </a:r>
            <a:r>
              <a:rPr lang="en" sz="1800" dirty="0">
                <a:solidFill>
                  <a:srgbClr val="434343"/>
                </a:solidFill>
              </a:rPr>
              <a:t> – </a:t>
            </a:r>
            <a:r>
              <a:rPr lang="en" dirty="0">
                <a:solidFill>
                  <a:srgbClr val="434343"/>
                </a:solidFill>
              </a:rPr>
              <a:t>EEG “spike”; hypersynchrony causes shift in depolarization state – known as </a:t>
            </a:r>
            <a:r>
              <a:rPr lang="en" dirty="0">
                <a:solidFill>
                  <a:srgbClr val="CC0000"/>
                </a:solidFill>
              </a:rPr>
              <a:t>Paroxysmal Depolarization Shift (PDS)</a:t>
            </a:r>
          </a:p>
          <a:p>
            <a:pPr marL="457200" lvl="0" indent="-342900" rtl="0">
              <a:lnSpc>
                <a:spcPct val="90000"/>
              </a:lnSpc>
              <a:spcBef>
                <a:spcPts val="0"/>
              </a:spcBef>
              <a:buClr>
                <a:srgbClr val="434343"/>
              </a:buClr>
              <a:buSzPct val="100000"/>
              <a:buFont typeface="Arial"/>
              <a:buChar char="•"/>
            </a:pPr>
            <a:r>
              <a:rPr lang="en" sz="1800" b="1" dirty="0">
                <a:solidFill>
                  <a:srgbClr val="434343"/>
                </a:solidFill>
              </a:rPr>
              <a:t>Ictal state</a:t>
            </a:r>
            <a:r>
              <a:rPr lang="en" sz="1800" dirty="0">
                <a:solidFill>
                  <a:srgbClr val="434343"/>
                </a:solidFill>
              </a:rPr>
              <a:t> – </a:t>
            </a:r>
            <a:r>
              <a:rPr lang="en" dirty="0">
                <a:solidFill>
                  <a:srgbClr val="434343"/>
                </a:solidFill>
              </a:rPr>
              <a:t>large number of repeating EEG spikes – characterized by hyperexcitability</a:t>
            </a:r>
          </a:p>
          <a:p>
            <a:pPr lvl="0">
              <a:spcBef>
                <a:spcPts val="0"/>
              </a:spcBef>
              <a:buNone/>
            </a:pPr>
            <a:endParaRPr dirty="0"/>
          </a:p>
        </p:txBody>
      </p:sp>
      <p:pic>
        <p:nvPicPr>
          <p:cNvPr id="261" name="Shape 261" descr="F4.medium.jpg"/>
          <p:cNvPicPr preferRelativeResize="0"/>
          <p:nvPr/>
        </p:nvPicPr>
        <p:blipFill>
          <a:blip r:embed="rId3">
            <a:alphaModFix/>
          </a:blip>
          <a:stretch>
            <a:fillRect/>
          </a:stretch>
        </p:blipFill>
        <p:spPr>
          <a:xfrm>
            <a:off x="4325650" y="1205026"/>
            <a:ext cx="4591449" cy="2493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84100" y="307975"/>
            <a:ext cx="2479800" cy="4268700"/>
          </a:xfrm>
          <a:prstGeom prst="rect">
            <a:avLst/>
          </a:prstGeom>
        </p:spPr>
        <p:txBody>
          <a:bodyPr lIns="91425" tIns="91425" rIns="91425" bIns="91425" anchor="t" anchorCtr="0">
            <a:noAutofit/>
          </a:bodyPr>
          <a:lstStyle/>
          <a:p>
            <a:pPr lvl="0">
              <a:spcBef>
                <a:spcPts val="0"/>
              </a:spcBef>
              <a:buNone/>
            </a:pPr>
            <a:r>
              <a:rPr lang="en" sz="3600">
                <a:solidFill>
                  <a:srgbClr val="F3F3F3"/>
                </a:solidFill>
              </a:rPr>
              <a:t>Overview</a:t>
            </a:r>
          </a:p>
        </p:txBody>
      </p:sp>
      <p:sp>
        <p:nvSpPr>
          <p:cNvPr id="142" name="Shape 142"/>
          <p:cNvSpPr txBox="1">
            <a:spLocks noGrp="1"/>
          </p:cNvSpPr>
          <p:nvPr>
            <p:ph type="body" idx="1"/>
          </p:nvPr>
        </p:nvSpPr>
        <p:spPr>
          <a:xfrm>
            <a:off x="3847458" y="415001"/>
            <a:ext cx="4589290" cy="3624582"/>
          </a:xfrm>
          <a:prstGeom prst="rect">
            <a:avLst/>
          </a:prstGeom>
        </p:spPr>
        <p:txBody>
          <a:bodyPr lIns="91425" tIns="91425" rIns="91425" bIns="91425" anchor="t" anchorCtr="0">
            <a:noAutofit/>
          </a:bodyPr>
          <a:lstStyle/>
          <a:p>
            <a:pPr marL="457200" lvl="0" indent="-355600" rtl="0">
              <a:lnSpc>
                <a:spcPct val="90000"/>
              </a:lnSpc>
              <a:spcBef>
                <a:spcPts val="0"/>
              </a:spcBef>
              <a:buClr>
                <a:srgbClr val="434343"/>
              </a:buClr>
              <a:buSzPct val="100000"/>
              <a:buAutoNum type="arabicPeriod"/>
            </a:pPr>
            <a:r>
              <a:rPr lang="en" sz="2000" dirty="0">
                <a:solidFill>
                  <a:srgbClr val="434343"/>
                </a:solidFill>
              </a:rPr>
              <a:t>Case Study</a:t>
            </a:r>
          </a:p>
          <a:p>
            <a:pPr marL="457200" lvl="0" indent="-355600" rtl="0">
              <a:lnSpc>
                <a:spcPct val="90000"/>
              </a:lnSpc>
              <a:spcBef>
                <a:spcPts val="0"/>
              </a:spcBef>
              <a:buClr>
                <a:srgbClr val="434343"/>
              </a:buClr>
              <a:buSzPct val="100000"/>
              <a:buAutoNum type="arabicPeriod"/>
            </a:pPr>
            <a:r>
              <a:rPr lang="en" sz="2000" dirty="0">
                <a:solidFill>
                  <a:srgbClr val="434343"/>
                </a:solidFill>
              </a:rPr>
              <a:t>Introduction</a:t>
            </a:r>
          </a:p>
          <a:p>
            <a:pPr marL="457200" lvl="0" indent="-355600" rtl="0">
              <a:lnSpc>
                <a:spcPct val="90000"/>
              </a:lnSpc>
              <a:spcBef>
                <a:spcPts val="0"/>
              </a:spcBef>
              <a:buClr>
                <a:srgbClr val="434343"/>
              </a:buClr>
              <a:buSzPct val="100000"/>
              <a:buAutoNum type="arabicPeriod"/>
            </a:pPr>
            <a:r>
              <a:rPr lang="en" sz="2000" dirty="0">
                <a:solidFill>
                  <a:srgbClr val="434343"/>
                </a:solidFill>
              </a:rPr>
              <a:t>Epidemiology</a:t>
            </a:r>
          </a:p>
          <a:p>
            <a:pPr marL="457200" lvl="0" indent="-355600" rtl="0">
              <a:lnSpc>
                <a:spcPct val="90000"/>
              </a:lnSpc>
              <a:spcBef>
                <a:spcPts val="0"/>
              </a:spcBef>
              <a:buClr>
                <a:srgbClr val="434343"/>
              </a:buClr>
              <a:buSzPct val="100000"/>
              <a:buAutoNum type="arabicPeriod"/>
            </a:pPr>
            <a:r>
              <a:rPr lang="en" sz="2000" dirty="0">
                <a:solidFill>
                  <a:srgbClr val="434343"/>
                </a:solidFill>
              </a:rPr>
              <a:t>Signs and Symptoms </a:t>
            </a:r>
          </a:p>
          <a:p>
            <a:pPr marL="457200" lvl="0" indent="-355600" rtl="0">
              <a:lnSpc>
                <a:spcPct val="90000"/>
              </a:lnSpc>
              <a:spcBef>
                <a:spcPts val="0"/>
              </a:spcBef>
              <a:buClr>
                <a:srgbClr val="434343"/>
              </a:buClr>
              <a:buSzPct val="100000"/>
              <a:buAutoNum type="arabicPeriod"/>
            </a:pPr>
            <a:r>
              <a:rPr lang="en" sz="2000" dirty="0">
                <a:solidFill>
                  <a:srgbClr val="434343"/>
                </a:solidFill>
              </a:rPr>
              <a:t>Diagnosis</a:t>
            </a:r>
          </a:p>
          <a:p>
            <a:pPr marL="457200" lvl="0" indent="-355600" rtl="0">
              <a:lnSpc>
                <a:spcPct val="90000"/>
              </a:lnSpc>
              <a:spcBef>
                <a:spcPts val="0"/>
              </a:spcBef>
              <a:buClr>
                <a:srgbClr val="434343"/>
              </a:buClr>
              <a:buSzPct val="100000"/>
              <a:buAutoNum type="arabicPeriod"/>
            </a:pPr>
            <a:r>
              <a:rPr lang="en" sz="2000" dirty="0">
                <a:solidFill>
                  <a:srgbClr val="434343"/>
                </a:solidFill>
              </a:rPr>
              <a:t>Aetiology</a:t>
            </a:r>
          </a:p>
          <a:p>
            <a:pPr marL="457200" lvl="0" indent="-355600" rtl="0">
              <a:lnSpc>
                <a:spcPct val="90000"/>
              </a:lnSpc>
              <a:spcBef>
                <a:spcPts val="0"/>
              </a:spcBef>
              <a:buClr>
                <a:srgbClr val="434343"/>
              </a:buClr>
              <a:buSzPct val="100000"/>
              <a:buAutoNum type="arabicPeriod"/>
            </a:pPr>
            <a:r>
              <a:rPr lang="en" sz="2000" dirty="0">
                <a:solidFill>
                  <a:srgbClr val="434343"/>
                </a:solidFill>
              </a:rPr>
              <a:t>Pathophysiology</a:t>
            </a:r>
          </a:p>
          <a:p>
            <a:pPr marL="457200" lvl="0" indent="-355600" rtl="0">
              <a:lnSpc>
                <a:spcPct val="90000"/>
              </a:lnSpc>
              <a:spcBef>
                <a:spcPts val="0"/>
              </a:spcBef>
              <a:buClr>
                <a:srgbClr val="434343"/>
              </a:buClr>
              <a:buSzPct val="100000"/>
              <a:buAutoNum type="arabicPeriod"/>
            </a:pPr>
            <a:r>
              <a:rPr lang="en" sz="2000" dirty="0">
                <a:solidFill>
                  <a:srgbClr val="434343"/>
                </a:solidFill>
              </a:rPr>
              <a:t>Prognosis</a:t>
            </a:r>
          </a:p>
          <a:p>
            <a:pPr marL="457200" lvl="0" indent="-355600" rtl="0">
              <a:lnSpc>
                <a:spcPct val="90000"/>
              </a:lnSpc>
              <a:spcBef>
                <a:spcPts val="0"/>
              </a:spcBef>
              <a:buClr>
                <a:srgbClr val="434343"/>
              </a:buClr>
              <a:buSzPct val="100000"/>
              <a:buAutoNum type="arabicPeriod"/>
            </a:pPr>
            <a:r>
              <a:rPr lang="en" sz="2000" dirty="0">
                <a:solidFill>
                  <a:srgbClr val="434343"/>
                </a:solidFill>
              </a:rPr>
              <a:t>Treatment and Management </a:t>
            </a:r>
          </a:p>
          <a:p>
            <a:pPr lvl="0">
              <a:lnSpc>
                <a:spcPct val="150000"/>
              </a:lnSpc>
              <a:spcBef>
                <a:spcPts val="0"/>
              </a:spcBef>
              <a:buNone/>
            </a:pPr>
            <a:endParaRPr dirty="0">
              <a:solidFill>
                <a:srgbClr val="4343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12100" y="173225"/>
            <a:ext cx="7407000" cy="663000"/>
          </a:xfrm>
          <a:prstGeom prst="rect">
            <a:avLst/>
          </a:prstGeom>
        </p:spPr>
        <p:txBody>
          <a:bodyPr lIns="91425" tIns="91425" rIns="91425" bIns="91425" anchor="b" anchorCtr="0">
            <a:noAutofit/>
          </a:bodyPr>
          <a:lstStyle/>
          <a:p>
            <a:pPr lvl="0">
              <a:spcBef>
                <a:spcPts val="0"/>
              </a:spcBef>
              <a:buNone/>
            </a:pPr>
            <a:r>
              <a:rPr lang="en">
                <a:solidFill>
                  <a:srgbClr val="CC0000"/>
                </a:solidFill>
              </a:rPr>
              <a:t>Ictogenesis</a:t>
            </a:r>
          </a:p>
        </p:txBody>
      </p:sp>
      <p:sp>
        <p:nvSpPr>
          <p:cNvPr id="267" name="Shape 267"/>
          <p:cNvSpPr txBox="1">
            <a:spLocks noGrp="1"/>
          </p:cNvSpPr>
          <p:nvPr>
            <p:ph type="body" idx="1"/>
          </p:nvPr>
        </p:nvSpPr>
        <p:spPr>
          <a:xfrm>
            <a:off x="2762200" y="749375"/>
            <a:ext cx="3143700" cy="469200"/>
          </a:xfrm>
          <a:prstGeom prst="rect">
            <a:avLst/>
          </a:prstGeom>
        </p:spPr>
        <p:txBody>
          <a:bodyPr lIns="91425" tIns="91425" rIns="91425" bIns="91425" anchor="t" anchorCtr="0">
            <a:noAutofit/>
          </a:bodyPr>
          <a:lstStyle/>
          <a:p>
            <a:pPr lvl="0" rtl="0">
              <a:spcBef>
                <a:spcPts val="0"/>
              </a:spcBef>
              <a:buNone/>
            </a:pPr>
            <a:r>
              <a:rPr lang="en" sz="2000">
                <a:solidFill>
                  <a:srgbClr val="434343"/>
                </a:solidFill>
              </a:rPr>
              <a:t>Hyperexcitability due to:</a:t>
            </a:r>
          </a:p>
          <a:p>
            <a:pPr lvl="0">
              <a:spcBef>
                <a:spcPts val="0"/>
              </a:spcBef>
              <a:buNone/>
            </a:pPr>
            <a:endParaRPr/>
          </a:p>
        </p:txBody>
      </p:sp>
      <p:pic>
        <p:nvPicPr>
          <p:cNvPr id="268" name="Shape 268" descr="Picture1.jpg"/>
          <p:cNvPicPr preferRelativeResize="0"/>
          <p:nvPr/>
        </p:nvPicPr>
        <p:blipFill>
          <a:blip r:embed="rId3">
            <a:alphaModFix/>
          </a:blip>
          <a:stretch>
            <a:fillRect/>
          </a:stretch>
        </p:blipFill>
        <p:spPr>
          <a:xfrm>
            <a:off x="1560150" y="1273625"/>
            <a:ext cx="5812324" cy="33724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253325" y="556375"/>
            <a:ext cx="7620000" cy="857400"/>
          </a:xfrm>
          <a:prstGeom prst="rect">
            <a:avLst/>
          </a:prstGeom>
        </p:spPr>
        <p:txBody>
          <a:bodyPr lIns="91425" tIns="91425" rIns="91425" bIns="91425" anchor="b" anchorCtr="0">
            <a:noAutofit/>
          </a:bodyPr>
          <a:lstStyle/>
          <a:p>
            <a:pPr lvl="0">
              <a:spcBef>
                <a:spcPts val="0"/>
              </a:spcBef>
              <a:buNone/>
            </a:pPr>
            <a:r>
              <a:rPr lang="en">
                <a:solidFill>
                  <a:srgbClr val="CC0000"/>
                </a:solidFill>
              </a:rPr>
              <a:t>Pathophysiology (CAE)</a:t>
            </a:r>
          </a:p>
        </p:txBody>
      </p:sp>
      <p:sp>
        <p:nvSpPr>
          <p:cNvPr id="274" name="Shape 274"/>
          <p:cNvSpPr txBox="1">
            <a:spLocks noGrp="1"/>
          </p:cNvSpPr>
          <p:nvPr>
            <p:ph type="body" idx="1"/>
          </p:nvPr>
        </p:nvSpPr>
        <p:spPr>
          <a:xfrm>
            <a:off x="253325" y="2045637"/>
            <a:ext cx="3704700" cy="2334600"/>
          </a:xfrm>
          <a:prstGeom prst="rect">
            <a:avLst/>
          </a:prstGeom>
        </p:spPr>
        <p:txBody>
          <a:bodyPr lIns="91425" tIns="91425" rIns="91425" bIns="91425" anchor="t" anchorCtr="0">
            <a:noAutofit/>
          </a:bodyPr>
          <a:lstStyle/>
          <a:p>
            <a:pPr marL="571500" lvl="0" indent="-342900" rtl="0">
              <a:spcBef>
                <a:spcPts val="0"/>
              </a:spcBef>
              <a:buFont typeface="Arial"/>
              <a:buChar char="•"/>
            </a:pPr>
            <a:r>
              <a:rPr lang="en" dirty="0"/>
              <a:t>These patterns of excitation and inhibition in an EEG are seen in the thalamocortical circuit</a:t>
            </a:r>
          </a:p>
        </p:txBody>
      </p:sp>
      <p:pic>
        <p:nvPicPr>
          <p:cNvPr id="275" name="Shape 275"/>
          <p:cNvPicPr preferRelativeResize="0"/>
          <p:nvPr/>
        </p:nvPicPr>
        <p:blipFill>
          <a:blip r:embed="rId3">
            <a:alphaModFix/>
          </a:blip>
          <a:stretch>
            <a:fillRect/>
          </a:stretch>
        </p:blipFill>
        <p:spPr>
          <a:xfrm>
            <a:off x="4006325" y="1570839"/>
            <a:ext cx="5006524" cy="32841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sz="3600" dirty="0">
                <a:solidFill>
                  <a:srgbClr val="CC0000"/>
                </a:solidFill>
              </a:rPr>
              <a:t>Prognosis</a:t>
            </a:r>
          </a:p>
        </p:txBody>
      </p:sp>
      <p:sp>
        <p:nvSpPr>
          <p:cNvPr id="281" name="Shape 281"/>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marL="457200" lvl="0" indent="-342900" rtl="0">
              <a:lnSpc>
                <a:spcPct val="90000"/>
              </a:lnSpc>
              <a:spcBef>
                <a:spcPts val="0"/>
              </a:spcBef>
              <a:buClr>
                <a:srgbClr val="000000"/>
              </a:buClr>
              <a:buSzPct val="100000"/>
              <a:buFont typeface="Arial"/>
              <a:buChar char="•"/>
            </a:pPr>
            <a:r>
              <a:rPr lang="en" sz="1800" dirty="0">
                <a:solidFill>
                  <a:srgbClr val="353535"/>
                </a:solidFill>
              </a:rPr>
              <a:t>Overall remission rate for CAE is high: 80% of patients respond to medication</a:t>
            </a:r>
          </a:p>
          <a:p>
            <a:pPr marL="457200" lvl="0" indent="-342900" rtl="0">
              <a:lnSpc>
                <a:spcPct val="90000"/>
              </a:lnSpc>
              <a:spcBef>
                <a:spcPts val="0"/>
              </a:spcBef>
              <a:buClr>
                <a:srgbClr val="000000"/>
              </a:buClr>
              <a:buSzPct val="100000"/>
              <a:buFont typeface="Arial"/>
              <a:buChar char="•"/>
            </a:pPr>
            <a:r>
              <a:rPr lang="en" sz="1800" dirty="0">
                <a:solidFill>
                  <a:srgbClr val="353535"/>
                </a:solidFill>
              </a:rPr>
              <a:t>Remits by early puberty in most cases </a:t>
            </a:r>
          </a:p>
          <a:p>
            <a:pPr marL="457200" lvl="0" indent="-342900" rtl="0">
              <a:lnSpc>
                <a:spcPct val="90000"/>
              </a:lnSpc>
              <a:spcBef>
                <a:spcPts val="0"/>
              </a:spcBef>
              <a:buClr>
                <a:srgbClr val="000000"/>
              </a:buClr>
              <a:buSzPct val="100000"/>
              <a:buFont typeface="Arial"/>
              <a:buChar char="•"/>
            </a:pPr>
            <a:r>
              <a:rPr lang="en" sz="1800" dirty="0">
                <a:solidFill>
                  <a:srgbClr val="353535"/>
                </a:solidFill>
              </a:rPr>
              <a:t>Early treatment and response to the anti-epileptic drugs may contribute to the permanent disappearance of seizures </a:t>
            </a:r>
          </a:p>
          <a:p>
            <a:pPr lvl="0">
              <a:spcBef>
                <a:spcPts val="0"/>
              </a:spcBef>
              <a:buNone/>
            </a:pPr>
            <a:endParaRPr dirty="0"/>
          </a:p>
        </p:txBody>
      </p:sp>
      <p:pic>
        <p:nvPicPr>
          <p:cNvPr id="282" name="Shape 282"/>
          <p:cNvPicPr preferRelativeResize="0"/>
          <p:nvPr/>
        </p:nvPicPr>
        <p:blipFill>
          <a:blip r:embed="rId3">
            <a:alphaModFix/>
          </a:blip>
          <a:stretch>
            <a:fillRect/>
          </a:stretch>
        </p:blipFill>
        <p:spPr>
          <a:xfrm>
            <a:off x="250350" y="1473462"/>
            <a:ext cx="3999900" cy="27744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Clr>
                <a:schemeClr val="dk2"/>
              </a:buClr>
              <a:buSzPct val="36666"/>
              <a:buFont typeface="Arial"/>
              <a:buNone/>
            </a:pPr>
            <a:r>
              <a:rPr lang="en">
                <a:solidFill>
                  <a:srgbClr val="CC0000"/>
                </a:solidFill>
              </a:rPr>
              <a:t>Treatment</a:t>
            </a:r>
          </a:p>
          <a:p>
            <a:pPr lvl="0">
              <a:spcBef>
                <a:spcPts val="0"/>
              </a:spcBef>
              <a:buNone/>
            </a:pPr>
            <a:endParaRPr/>
          </a:p>
        </p:txBody>
      </p:sp>
      <p:sp>
        <p:nvSpPr>
          <p:cNvPr id="288" name="Shape 28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lnSpc>
                <a:spcPct val="150000"/>
              </a:lnSpc>
              <a:spcBef>
                <a:spcPts val="0"/>
              </a:spcBef>
              <a:buClr>
                <a:srgbClr val="434343"/>
              </a:buClr>
              <a:buSzPct val="100000"/>
              <a:buFont typeface="Arial"/>
              <a:buChar char="•"/>
            </a:pPr>
            <a:r>
              <a:rPr lang="en" sz="2400" dirty="0">
                <a:solidFill>
                  <a:srgbClr val="434343"/>
                </a:solidFill>
              </a:rPr>
              <a:t>Antiepileptic Drug Therapy: </a:t>
            </a:r>
          </a:p>
          <a:p>
            <a:pPr marL="914400" lvl="0" indent="-355600" rtl="0">
              <a:lnSpc>
                <a:spcPct val="150000"/>
              </a:lnSpc>
              <a:spcBef>
                <a:spcPts val="0"/>
              </a:spcBef>
              <a:buClr>
                <a:srgbClr val="CC0000"/>
              </a:buClr>
              <a:buSzPct val="100000"/>
              <a:buFont typeface="Calibri"/>
              <a:buAutoNum type="arabicPeriod"/>
            </a:pPr>
            <a:r>
              <a:rPr lang="en" sz="2000" b="1" dirty="0">
                <a:solidFill>
                  <a:srgbClr val="CC0000"/>
                </a:solidFill>
                <a:latin typeface="Calibri"/>
                <a:ea typeface="Calibri"/>
                <a:cs typeface="Calibri"/>
                <a:sym typeface="Calibri"/>
              </a:rPr>
              <a:t>Ethosuximide (Zarontin) </a:t>
            </a:r>
          </a:p>
          <a:p>
            <a:pPr marL="914400" lvl="0" indent="-355600" rtl="0">
              <a:lnSpc>
                <a:spcPct val="150000"/>
              </a:lnSpc>
              <a:spcBef>
                <a:spcPts val="0"/>
              </a:spcBef>
              <a:buClr>
                <a:srgbClr val="1A1A1A"/>
              </a:buClr>
              <a:buSzPct val="100000"/>
              <a:buFont typeface="Calibri"/>
              <a:buAutoNum type="arabicPeriod"/>
            </a:pPr>
            <a:r>
              <a:rPr lang="en" sz="2000" dirty="0">
                <a:solidFill>
                  <a:srgbClr val="1A1A1A"/>
                </a:solidFill>
                <a:latin typeface="Calibri"/>
                <a:ea typeface="Calibri"/>
                <a:cs typeface="Calibri"/>
                <a:sym typeface="Calibri"/>
              </a:rPr>
              <a:t>Valproate (Epilim)</a:t>
            </a:r>
          </a:p>
          <a:p>
            <a:pPr marL="914400" lvl="0" indent="-355600" rtl="0">
              <a:lnSpc>
                <a:spcPct val="150000"/>
              </a:lnSpc>
              <a:spcBef>
                <a:spcPts val="0"/>
              </a:spcBef>
              <a:buClr>
                <a:srgbClr val="1A1A1A"/>
              </a:buClr>
              <a:buSzPct val="100000"/>
              <a:buFont typeface="Calibri"/>
              <a:buAutoNum type="arabicPeriod"/>
            </a:pPr>
            <a:r>
              <a:rPr lang="en" sz="2000" dirty="0">
                <a:solidFill>
                  <a:srgbClr val="1A1A1A"/>
                </a:solidFill>
                <a:latin typeface="Calibri"/>
                <a:ea typeface="Calibri"/>
                <a:cs typeface="Calibri"/>
                <a:sym typeface="Calibri"/>
              </a:rPr>
              <a:t>Lamotrigine (Lamictal)</a:t>
            </a:r>
          </a:p>
          <a:p>
            <a:pPr marL="457200" lvl="0" indent="-381000" rtl="0">
              <a:lnSpc>
                <a:spcPct val="150000"/>
              </a:lnSpc>
              <a:spcBef>
                <a:spcPts val="0"/>
              </a:spcBef>
              <a:buClr>
                <a:srgbClr val="434343"/>
              </a:buClr>
              <a:buSzPct val="100000"/>
              <a:buFont typeface="Arial"/>
              <a:buChar char="•"/>
            </a:pPr>
            <a:r>
              <a:rPr lang="en" sz="2400" dirty="0">
                <a:solidFill>
                  <a:srgbClr val="434343"/>
                </a:solidFill>
              </a:rPr>
              <a:t>Ketogenic Diet </a:t>
            </a:r>
          </a:p>
          <a:p>
            <a:pPr lvl="0" rtl="0">
              <a:lnSpc>
                <a:spcPct val="150000"/>
              </a:lnSpc>
              <a:spcBef>
                <a:spcPts val="0"/>
              </a:spcBef>
              <a:buClr>
                <a:schemeClr val="dk2"/>
              </a:buClr>
              <a:buSzPct val="61111"/>
              <a:buFont typeface="Arial"/>
              <a:buNone/>
            </a:pPr>
            <a:r>
              <a:rPr lang="en" dirty="0">
                <a:solidFill>
                  <a:srgbClr val="434343"/>
                </a:solidFill>
              </a:rPr>
              <a:t/>
            </a:r>
            <a:br>
              <a:rPr lang="en" dirty="0">
                <a:solidFill>
                  <a:srgbClr val="434343"/>
                </a:solidFill>
              </a:rPr>
            </a:br>
            <a:endParaRPr lang="en" dirty="0">
              <a:solidFill>
                <a:srgbClr val="434343"/>
              </a:solidFill>
            </a:endParaRPr>
          </a:p>
          <a:p>
            <a:pPr lvl="0">
              <a:spcBef>
                <a:spcPts val="0"/>
              </a:spcBef>
              <a:buNone/>
            </a:pPr>
            <a:endParaRPr dirty="0"/>
          </a:p>
        </p:txBody>
      </p:sp>
      <p:pic>
        <p:nvPicPr>
          <p:cNvPr id="289" name="Shape 289"/>
          <p:cNvPicPr preferRelativeResize="0"/>
          <p:nvPr/>
        </p:nvPicPr>
        <p:blipFill>
          <a:blip r:embed="rId3">
            <a:alphaModFix/>
          </a:blip>
          <a:stretch>
            <a:fillRect/>
          </a:stretch>
        </p:blipFill>
        <p:spPr>
          <a:xfrm>
            <a:off x="4562982" y="968800"/>
            <a:ext cx="4380642" cy="3600074"/>
          </a:xfrm>
          <a:prstGeom prst="rect">
            <a:avLst/>
          </a:prstGeom>
          <a:noFill/>
          <a:ln>
            <a:noFill/>
          </a:ln>
        </p:spPr>
      </p:pic>
      <p:sp>
        <p:nvSpPr>
          <p:cNvPr id="290" name="Shape 290"/>
          <p:cNvSpPr/>
          <p:nvPr/>
        </p:nvSpPr>
        <p:spPr>
          <a:xfrm>
            <a:off x="8056575" y="2105800"/>
            <a:ext cx="810900" cy="447600"/>
          </a:xfrm>
          <a:prstGeom prst="ellipse">
            <a:avLst/>
          </a:prstGeom>
          <a:no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1" name="Shape 291"/>
          <p:cNvSpPr/>
          <p:nvPr/>
        </p:nvSpPr>
        <p:spPr>
          <a:xfrm>
            <a:off x="5095075" y="4175300"/>
            <a:ext cx="810900" cy="167400"/>
          </a:xfrm>
          <a:prstGeom prst="ellipse">
            <a:avLst/>
          </a:prstGeom>
          <a:no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solidFill>
                  <a:srgbClr val="CC0000"/>
                </a:solidFill>
                <a:latin typeface="Calibri"/>
                <a:ea typeface="Calibri"/>
                <a:cs typeface="Calibri"/>
                <a:sym typeface="Calibri"/>
              </a:rPr>
              <a:t>Ethosuximide</a:t>
            </a:r>
          </a:p>
        </p:txBody>
      </p:sp>
      <p:sp>
        <p:nvSpPr>
          <p:cNvPr id="297" name="Shape 297"/>
          <p:cNvSpPr txBox="1">
            <a:spLocks noGrp="1"/>
          </p:cNvSpPr>
          <p:nvPr>
            <p:ph type="body" idx="1"/>
          </p:nvPr>
        </p:nvSpPr>
        <p:spPr>
          <a:xfrm>
            <a:off x="311699" y="1081000"/>
            <a:ext cx="4654791" cy="3738873"/>
          </a:xfrm>
          <a:prstGeom prst="rect">
            <a:avLst/>
          </a:prstGeom>
        </p:spPr>
        <p:txBody>
          <a:bodyPr lIns="91425" tIns="91425" rIns="91425" bIns="91425" anchor="t" anchorCtr="0">
            <a:noAutofit/>
          </a:bodyPr>
          <a:lstStyle/>
          <a:p>
            <a:pPr marL="457200" lvl="0" indent="-317500" rtl="0">
              <a:lnSpc>
                <a:spcPct val="90000"/>
              </a:lnSpc>
              <a:spcBef>
                <a:spcPts val="0"/>
              </a:spcBef>
              <a:buClr>
                <a:srgbClr val="434343"/>
              </a:buClr>
              <a:buSzPct val="100000"/>
              <a:buFont typeface="Arial"/>
              <a:buChar char="•"/>
            </a:pPr>
            <a:r>
              <a:rPr lang="en" sz="1400" dirty="0">
                <a:solidFill>
                  <a:srgbClr val="434343"/>
                </a:solidFill>
                <a:latin typeface="Calibri"/>
                <a:ea typeface="Calibri"/>
                <a:cs typeface="Calibri"/>
                <a:sym typeface="Calibri"/>
              </a:rPr>
              <a:t>First-line therapy </a:t>
            </a:r>
          </a:p>
          <a:p>
            <a:pPr marL="457200" lvl="0" indent="-317500" rtl="0">
              <a:lnSpc>
                <a:spcPct val="90000"/>
              </a:lnSpc>
              <a:spcBef>
                <a:spcPts val="0"/>
              </a:spcBef>
              <a:buClr>
                <a:srgbClr val="CC0000"/>
              </a:buClr>
              <a:buSzPct val="100000"/>
              <a:buFont typeface="Arial"/>
              <a:buChar char="•"/>
            </a:pPr>
            <a:r>
              <a:rPr lang="en" sz="1400" dirty="0">
                <a:solidFill>
                  <a:srgbClr val="CC0000"/>
                </a:solidFill>
              </a:rPr>
              <a:t>Glauser et al. (2010)</a:t>
            </a:r>
          </a:p>
          <a:p>
            <a:pPr marL="914400" lvl="1" indent="-317500" rtl="0">
              <a:lnSpc>
                <a:spcPct val="90000"/>
              </a:lnSpc>
              <a:spcBef>
                <a:spcPts val="0"/>
              </a:spcBef>
              <a:buClr>
                <a:srgbClr val="434343"/>
              </a:buClr>
              <a:buSzPct val="100000"/>
              <a:buFont typeface="Courier New"/>
              <a:buChar char="o"/>
            </a:pPr>
            <a:r>
              <a:rPr lang="en" sz="1400" i="1" dirty="0">
                <a:solidFill>
                  <a:srgbClr val="434343"/>
                </a:solidFill>
              </a:rPr>
              <a:t>Double blind, randomized control trial </a:t>
            </a:r>
          </a:p>
          <a:p>
            <a:pPr marL="914400" lvl="1" indent="-317500" rtl="0">
              <a:lnSpc>
                <a:spcPct val="90000"/>
              </a:lnSpc>
              <a:spcBef>
                <a:spcPts val="0"/>
              </a:spcBef>
              <a:buClr>
                <a:srgbClr val="434343"/>
              </a:buClr>
              <a:buSzPct val="100000"/>
              <a:buFont typeface="Courier New"/>
              <a:buChar char="o"/>
            </a:pPr>
            <a:r>
              <a:rPr lang="en" sz="1400" dirty="0">
                <a:solidFill>
                  <a:srgbClr val="434343"/>
                </a:solidFill>
              </a:rPr>
              <a:t>453 children </a:t>
            </a:r>
            <a:r>
              <a:rPr lang="en" dirty="0">
                <a:solidFill>
                  <a:srgbClr val="434343"/>
                </a:solidFill>
              </a:rPr>
              <a:t>eligible</a:t>
            </a:r>
            <a:r>
              <a:rPr lang="en" sz="1400" dirty="0">
                <a:solidFill>
                  <a:srgbClr val="434343"/>
                </a:solidFill>
              </a:rPr>
              <a:t> </a:t>
            </a:r>
          </a:p>
          <a:p>
            <a:pPr marL="1371600" lvl="2" indent="-317500" rtl="0">
              <a:lnSpc>
                <a:spcPct val="90000"/>
              </a:lnSpc>
              <a:spcBef>
                <a:spcPts val="0"/>
              </a:spcBef>
              <a:buClr>
                <a:srgbClr val="434343"/>
              </a:buClr>
              <a:buSzPct val="100000"/>
              <a:buFont typeface="Wingdings" charset="2"/>
              <a:buChar char="u"/>
            </a:pPr>
            <a:r>
              <a:rPr lang="en" dirty="0">
                <a:solidFill>
                  <a:schemeClr val="accent1"/>
                </a:solidFill>
                <a:highlight>
                  <a:srgbClr val="FFFFFF"/>
                </a:highlight>
              </a:rPr>
              <a:t>E</a:t>
            </a:r>
            <a:r>
              <a:rPr lang="en" sz="1400" dirty="0">
                <a:solidFill>
                  <a:schemeClr val="accent1"/>
                </a:solidFill>
                <a:highlight>
                  <a:srgbClr val="FFFFFF"/>
                </a:highlight>
              </a:rPr>
              <a:t>thosuximide (156)</a:t>
            </a:r>
          </a:p>
          <a:p>
            <a:pPr marL="1371600" lvl="2" indent="-317500" rtl="0">
              <a:lnSpc>
                <a:spcPct val="90000"/>
              </a:lnSpc>
              <a:spcBef>
                <a:spcPts val="0"/>
              </a:spcBef>
              <a:buClr>
                <a:srgbClr val="434343"/>
              </a:buClr>
              <a:buSzPct val="100000"/>
              <a:buFont typeface="Wingdings" charset="2"/>
              <a:buChar char="u"/>
            </a:pPr>
            <a:r>
              <a:rPr lang="en" dirty="0">
                <a:solidFill>
                  <a:schemeClr val="accent1"/>
                </a:solidFill>
                <a:highlight>
                  <a:srgbClr val="FFFFFF"/>
                </a:highlight>
              </a:rPr>
              <a:t>L</a:t>
            </a:r>
            <a:r>
              <a:rPr lang="en" sz="1400" dirty="0">
                <a:solidFill>
                  <a:schemeClr val="accent1"/>
                </a:solidFill>
                <a:highlight>
                  <a:srgbClr val="FFFFFF"/>
                </a:highlight>
              </a:rPr>
              <a:t>amotrigine (149)</a:t>
            </a:r>
          </a:p>
          <a:p>
            <a:pPr marL="1371600" lvl="2" indent="-317500" rtl="0">
              <a:lnSpc>
                <a:spcPct val="90000"/>
              </a:lnSpc>
              <a:spcBef>
                <a:spcPts val="0"/>
              </a:spcBef>
              <a:buClr>
                <a:srgbClr val="434343"/>
              </a:buClr>
              <a:buSzPct val="100000"/>
              <a:buFont typeface="Wingdings" charset="2"/>
              <a:buChar char="u"/>
            </a:pPr>
            <a:r>
              <a:rPr lang="en" sz="1400" dirty="0">
                <a:solidFill>
                  <a:schemeClr val="accent1"/>
                </a:solidFill>
                <a:highlight>
                  <a:srgbClr val="FFFFFF"/>
                </a:highlight>
              </a:rPr>
              <a:t> </a:t>
            </a:r>
            <a:r>
              <a:rPr lang="en" dirty="0">
                <a:solidFill>
                  <a:schemeClr val="accent1"/>
                </a:solidFill>
                <a:highlight>
                  <a:srgbClr val="FFFFFF"/>
                </a:highlight>
              </a:rPr>
              <a:t>V</a:t>
            </a:r>
            <a:r>
              <a:rPr lang="en" sz="1400" dirty="0">
                <a:solidFill>
                  <a:schemeClr val="accent1"/>
                </a:solidFill>
                <a:highlight>
                  <a:srgbClr val="FFFFFF"/>
                </a:highlight>
              </a:rPr>
              <a:t>alproic acid (148)</a:t>
            </a:r>
          </a:p>
          <a:p>
            <a:pPr marL="971550" lvl="1" indent="-285750" rtl="0">
              <a:lnSpc>
                <a:spcPct val="90000"/>
              </a:lnSpc>
              <a:spcBef>
                <a:spcPts val="0"/>
              </a:spcBef>
              <a:buClr>
                <a:schemeClr val="accent1"/>
              </a:buClr>
              <a:buFont typeface="Courier New"/>
              <a:buChar char="o"/>
            </a:pPr>
            <a:r>
              <a:rPr lang="en" dirty="0">
                <a:solidFill>
                  <a:schemeClr val="accent1"/>
                </a:solidFill>
                <a:highlight>
                  <a:srgbClr val="FFFFFF"/>
                </a:highlight>
              </a:rPr>
              <a:t>16 weeks of therapy</a:t>
            </a:r>
          </a:p>
          <a:p>
            <a:pPr marL="971550" lvl="1" indent="-285750" rtl="0">
              <a:lnSpc>
                <a:spcPct val="90000"/>
              </a:lnSpc>
              <a:spcBef>
                <a:spcPts val="0"/>
              </a:spcBef>
              <a:buClr>
                <a:schemeClr val="accent1"/>
              </a:buClr>
              <a:buFont typeface="Courier New"/>
              <a:buChar char="o"/>
            </a:pPr>
            <a:r>
              <a:rPr lang="en" dirty="0">
                <a:solidFill>
                  <a:srgbClr val="CC0000"/>
                </a:solidFill>
                <a:highlight>
                  <a:srgbClr val="FFFFFF"/>
                </a:highlight>
              </a:rPr>
              <a:t>Outcomes:</a:t>
            </a:r>
            <a:r>
              <a:rPr lang="en" dirty="0">
                <a:solidFill>
                  <a:schemeClr val="accent1"/>
                </a:solidFill>
                <a:highlight>
                  <a:srgbClr val="FFFFFF"/>
                </a:highlight>
              </a:rPr>
              <a:t> freedom from treatment &amp; attentional dysfunction  </a:t>
            </a:r>
          </a:p>
          <a:p>
            <a:pPr lvl="0" rtl="0">
              <a:lnSpc>
                <a:spcPct val="150000"/>
              </a:lnSpc>
              <a:spcBef>
                <a:spcPts val="0"/>
              </a:spcBef>
              <a:buClr>
                <a:schemeClr val="dk2"/>
              </a:buClr>
              <a:buSzPct val="61111"/>
              <a:buFont typeface="Arial"/>
              <a:buNone/>
            </a:pPr>
            <a:r>
              <a:rPr lang="en" dirty="0">
                <a:solidFill>
                  <a:srgbClr val="434343"/>
                </a:solidFill>
              </a:rPr>
              <a:t/>
            </a:r>
            <a:br>
              <a:rPr lang="en" dirty="0">
                <a:solidFill>
                  <a:srgbClr val="434343"/>
                </a:solidFill>
              </a:rPr>
            </a:br>
            <a:endParaRPr lang="en" dirty="0">
              <a:solidFill>
                <a:srgbClr val="434343"/>
              </a:solidFill>
            </a:endParaRPr>
          </a:p>
          <a:p>
            <a:pPr lvl="0">
              <a:spcBef>
                <a:spcPts val="0"/>
              </a:spcBef>
              <a:buClr>
                <a:schemeClr val="dk2"/>
              </a:buClr>
              <a:buSzPct val="61111"/>
              <a:buFont typeface="Arial"/>
              <a:buNone/>
            </a:pPr>
            <a:endParaRPr dirty="0"/>
          </a:p>
          <a:p>
            <a:pPr lvl="0">
              <a:spcBef>
                <a:spcPts val="0"/>
              </a:spcBef>
              <a:buNone/>
            </a:pPr>
            <a:endParaRPr dirty="0"/>
          </a:p>
        </p:txBody>
      </p:sp>
      <p:pic>
        <p:nvPicPr>
          <p:cNvPr id="298" name="Shape 298" descr="Screen Shot 2017-01-28 at 2.24.35 PM.png"/>
          <p:cNvPicPr preferRelativeResize="0"/>
          <p:nvPr/>
        </p:nvPicPr>
        <p:blipFill>
          <a:blip r:embed="rId3">
            <a:alphaModFix/>
          </a:blip>
          <a:stretch>
            <a:fillRect/>
          </a:stretch>
        </p:blipFill>
        <p:spPr>
          <a:xfrm>
            <a:off x="4814725" y="1223300"/>
            <a:ext cx="4176873" cy="3416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311700" y="227475"/>
            <a:ext cx="8520600" cy="623400"/>
          </a:xfrm>
          <a:prstGeom prst="rect">
            <a:avLst/>
          </a:prstGeom>
        </p:spPr>
        <p:txBody>
          <a:bodyPr lIns="91425" tIns="91425" rIns="91425" bIns="91425" anchor="t" anchorCtr="0">
            <a:noAutofit/>
          </a:bodyPr>
          <a:lstStyle/>
          <a:p>
            <a:pPr lvl="0">
              <a:spcBef>
                <a:spcPts val="0"/>
              </a:spcBef>
              <a:buClr>
                <a:schemeClr val="dk2"/>
              </a:buClr>
              <a:buSzPct val="30555"/>
              <a:buFont typeface="Arial"/>
              <a:buNone/>
            </a:pPr>
            <a:r>
              <a:rPr lang="en" sz="3600">
                <a:solidFill>
                  <a:srgbClr val="CC0000"/>
                </a:solidFill>
              </a:rPr>
              <a:t>Case Study Reveal</a:t>
            </a:r>
          </a:p>
          <a:p>
            <a:pPr lvl="0" rtl="0">
              <a:spcBef>
                <a:spcPts val="0"/>
              </a:spcBef>
              <a:buNone/>
            </a:pPr>
            <a:endParaRPr/>
          </a:p>
        </p:txBody>
      </p:sp>
      <p:pic>
        <p:nvPicPr>
          <p:cNvPr id="304" name="Shape 304"/>
          <p:cNvPicPr preferRelativeResize="0"/>
          <p:nvPr/>
        </p:nvPicPr>
        <p:blipFill>
          <a:blip r:embed="rId3">
            <a:alphaModFix/>
          </a:blip>
          <a:stretch>
            <a:fillRect/>
          </a:stretch>
        </p:blipFill>
        <p:spPr>
          <a:xfrm>
            <a:off x="311700" y="1152475"/>
            <a:ext cx="2752541" cy="3416398"/>
          </a:xfrm>
          <a:prstGeom prst="rect">
            <a:avLst/>
          </a:prstGeom>
          <a:noFill/>
          <a:ln>
            <a:noFill/>
          </a:ln>
        </p:spPr>
      </p:pic>
      <p:sp>
        <p:nvSpPr>
          <p:cNvPr id="305" name="Shape 305"/>
          <p:cNvSpPr txBox="1">
            <a:spLocks noGrp="1"/>
          </p:cNvSpPr>
          <p:nvPr>
            <p:ph type="body" idx="1"/>
          </p:nvPr>
        </p:nvSpPr>
        <p:spPr>
          <a:xfrm>
            <a:off x="3603900" y="1152475"/>
            <a:ext cx="5228400" cy="3416400"/>
          </a:xfrm>
          <a:prstGeom prst="rect">
            <a:avLst/>
          </a:prstGeom>
        </p:spPr>
        <p:txBody>
          <a:bodyPr lIns="91425" tIns="91425" rIns="91425" bIns="91425" anchor="t" anchorCtr="0">
            <a:noAutofit/>
          </a:bodyPr>
          <a:lstStyle/>
          <a:p>
            <a:pPr lvl="0" algn="ctr" rtl="0">
              <a:spcBef>
                <a:spcPts val="0"/>
              </a:spcBef>
              <a:buNone/>
            </a:pPr>
            <a:endParaRPr sz="2100" i="1">
              <a:solidFill>
                <a:schemeClr val="dk2"/>
              </a:solidFill>
              <a:latin typeface="Arial"/>
              <a:ea typeface="Arial"/>
              <a:cs typeface="Arial"/>
              <a:sym typeface="Arial"/>
            </a:endParaRPr>
          </a:p>
          <a:p>
            <a:pPr lvl="0" algn="ctr" rtl="0">
              <a:spcBef>
                <a:spcPts val="0"/>
              </a:spcBef>
              <a:buNone/>
            </a:pPr>
            <a:r>
              <a:rPr lang="en" sz="2100" i="1">
                <a:solidFill>
                  <a:srgbClr val="434343"/>
                </a:solidFill>
              </a:rPr>
              <a:t>“I’ve never spoken about this before but I was born epileptic… I used to have seizures when I was young. My mother and father didn’t know what to do or how to handle it but they did the best they could with what little they had.”</a:t>
            </a:r>
          </a:p>
          <a:p>
            <a:pPr lvl="0" rtl="0">
              <a:spcBef>
                <a:spcPts val="0"/>
              </a:spcBef>
              <a:buNone/>
            </a:pPr>
            <a:endParaRPr sz="1000">
              <a:solidFill>
                <a:srgbClr val="595959"/>
              </a:solidFill>
              <a:latin typeface="Arial"/>
              <a:ea typeface="Arial"/>
              <a:cs typeface="Arial"/>
              <a:sym typeface="Arial"/>
            </a:endParaRPr>
          </a:p>
          <a:p>
            <a:pPr lvl="0" algn="r" rtl="0">
              <a:spcBef>
                <a:spcPts val="0"/>
              </a:spcBef>
              <a:buNone/>
            </a:pPr>
            <a:endParaRPr sz="1000">
              <a:solidFill>
                <a:srgbClr val="595959"/>
              </a:solidFill>
              <a:latin typeface="Arial"/>
              <a:ea typeface="Arial"/>
              <a:cs typeface="Arial"/>
              <a:sym typeface="Arial"/>
            </a:endParaRPr>
          </a:p>
          <a:p>
            <a:pPr lvl="0" rtl="0">
              <a:spcBef>
                <a:spcPts val="0"/>
              </a:spcBef>
              <a:buNone/>
            </a:pPr>
            <a:endParaRPr/>
          </a:p>
        </p:txBody>
      </p:sp>
      <p:sp>
        <p:nvSpPr>
          <p:cNvPr id="306" name="Shape 306"/>
          <p:cNvSpPr txBox="1"/>
          <p:nvPr/>
        </p:nvSpPr>
        <p:spPr>
          <a:xfrm>
            <a:off x="228600" y="4568875"/>
            <a:ext cx="3064200" cy="262200"/>
          </a:xfrm>
          <a:prstGeom prst="rect">
            <a:avLst/>
          </a:prstGeom>
          <a:noFill/>
          <a:ln>
            <a:noFill/>
          </a:ln>
        </p:spPr>
        <p:txBody>
          <a:bodyPr lIns="91425" tIns="91425" rIns="91425" bIns="91425" anchor="t" anchorCtr="0">
            <a:noAutofit/>
          </a:bodyPr>
          <a:lstStyle/>
          <a:p>
            <a:pPr lvl="0" algn="l" rtl="0">
              <a:lnSpc>
                <a:spcPct val="115000"/>
              </a:lnSpc>
              <a:spcBef>
                <a:spcPts val="0"/>
              </a:spcBef>
              <a:spcAft>
                <a:spcPts val="1600"/>
              </a:spcAft>
              <a:buClr>
                <a:schemeClr val="dk2"/>
              </a:buClr>
              <a:buSzPct val="122222"/>
              <a:buFont typeface="Arial"/>
              <a:buNone/>
            </a:pPr>
            <a:r>
              <a:rPr lang="en" sz="900">
                <a:solidFill>
                  <a:srgbClr val="595959"/>
                </a:solidFill>
                <a:latin typeface="Source Sans Pro"/>
                <a:ea typeface="Source Sans Pro"/>
                <a:cs typeface="Source Sans Pro"/>
                <a:sym typeface="Source Sans Pro"/>
              </a:rPr>
              <a:t>http://people.com/celebrity/prince-talks-about-his-struggle-with-epilepsy/</a:t>
            </a:r>
          </a:p>
          <a:p>
            <a:pPr lvl="0">
              <a:spcBef>
                <a:spcPts val="0"/>
              </a:spcBef>
              <a:buNone/>
            </a:pPr>
            <a:endParaRPr sz="9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1000"/>
                                        <p:tgtEl>
                                          <p:spTgt spid="3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6"/>
                                        </p:tgtEl>
                                        <p:attrNameLst>
                                          <p:attrName>style.visibility</p:attrName>
                                        </p:attrNameLst>
                                      </p:cBhvr>
                                      <p:to>
                                        <p:strVal val="visible"/>
                                      </p:to>
                                    </p:set>
                                    <p:animEffect transition="in" filter="fade">
                                      <p:cBhvr>
                                        <p:cTn id="12" dur="2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2302500" y="388400"/>
            <a:ext cx="5856000" cy="690600"/>
          </a:xfrm>
          <a:prstGeom prst="rect">
            <a:avLst/>
          </a:prstGeom>
        </p:spPr>
        <p:txBody>
          <a:bodyPr lIns="91425" tIns="91425" rIns="91425" bIns="91425" anchor="b" anchorCtr="0">
            <a:noAutofit/>
          </a:bodyPr>
          <a:lstStyle/>
          <a:p>
            <a:pPr lvl="0">
              <a:spcBef>
                <a:spcPts val="0"/>
              </a:spcBef>
              <a:buNone/>
            </a:pPr>
            <a:r>
              <a:rPr lang="en"/>
              <a:t>References </a:t>
            </a:r>
          </a:p>
        </p:txBody>
      </p:sp>
      <p:sp>
        <p:nvSpPr>
          <p:cNvPr id="312" name="Shape 312"/>
          <p:cNvSpPr txBox="1">
            <a:spLocks noGrp="1"/>
          </p:cNvSpPr>
          <p:nvPr>
            <p:ph type="body" idx="1"/>
          </p:nvPr>
        </p:nvSpPr>
        <p:spPr>
          <a:xfrm>
            <a:off x="258950" y="1354200"/>
            <a:ext cx="8885100" cy="3789300"/>
          </a:xfrm>
          <a:prstGeom prst="rect">
            <a:avLst/>
          </a:prstGeom>
        </p:spPr>
        <p:txBody>
          <a:bodyPr lIns="91425" tIns="91425" rIns="91425" bIns="91425" anchor="t" anchorCtr="0">
            <a:noAutofit/>
          </a:bodyPr>
          <a:lstStyle/>
          <a:p>
            <a:pPr lvl="0">
              <a:spcBef>
                <a:spcPts val="0"/>
              </a:spcBef>
              <a:buNone/>
            </a:pPr>
            <a:r>
              <a:rPr lang="en" sz="800"/>
              <a:t>Epilepsy. (2013, May 31). Mayo Clinic. Retrieved January 21, 2017, from http://www.mayoclinic.org/diseases-conditions/epilepsy/basics/definition/CON-20033721?p=1</a:t>
            </a:r>
            <a:br>
              <a:rPr lang="en" sz="800"/>
            </a:br>
            <a:r>
              <a:rPr lang="en" sz="800"/>
              <a:t>What Is Epilepsy? (2014, January). Epilepsy Foundation. Retrieved January 21, 2017, http://www.epilepsy.com/learn/epilepsy-101/what-epilepsy</a:t>
            </a:r>
            <a:br>
              <a:rPr lang="en" sz="800"/>
            </a:br>
            <a:r>
              <a:rPr lang="en" sz="800"/>
              <a:t>What is Epilepsy? (2016). Epilepsy Ontario. Retrieved January 21, 2017, from http://epilepsyontario.org/about-epilepsy/what-is-epilepsy/</a:t>
            </a:r>
            <a:br>
              <a:rPr lang="en" sz="800"/>
            </a:br>
            <a:r>
              <a:rPr lang="en" sz="800"/>
              <a:t>Sander, J. W. (2003). The epidemiology of epilepsy revisited. Current opinion in neurology, 16(2), 165-170.</a:t>
            </a:r>
            <a:br>
              <a:rPr lang="en" sz="800"/>
            </a:br>
            <a:r>
              <a:rPr lang="en" sz="800"/>
              <a:t>"Epilepsy". Fact Sheets. World Health Organization. October 2012. Retrieved January 21, 2017.</a:t>
            </a:r>
            <a:br>
              <a:rPr lang="en" sz="800"/>
            </a:br>
            <a:r>
              <a:rPr lang="en" sz="800"/>
              <a:t>Crunelli, V., &amp; Leresche, N. (2002). Childhood absence epilepsy: genes, channels, neurons and networks. Nature Reviews Neuroscience, 3(5), 371-382.</a:t>
            </a:r>
            <a:br>
              <a:rPr lang="en" sz="800"/>
            </a:br>
            <a:r>
              <a:rPr lang="en" sz="800"/>
              <a:t>Loiseau, P., Panayiotopoulos, C. P., &amp; Hirsch, E. (2002). Childhood absence epilepsy and related syndromes. Epileptic syndromes in infancy, childhood and adolescence, 3, 285-304.</a:t>
            </a:r>
          </a:p>
          <a:p>
            <a:pPr lvl="0" rtl="0">
              <a:lnSpc>
                <a:spcPct val="100000"/>
              </a:lnSpc>
              <a:spcBef>
                <a:spcPts val="0"/>
              </a:spcBef>
              <a:buNone/>
            </a:pPr>
            <a:r>
              <a:rPr lang="en" sz="800">
                <a:solidFill>
                  <a:srgbClr val="222222"/>
                </a:solidFill>
                <a:highlight>
                  <a:srgbClr val="FFFFFF"/>
                </a:highlight>
              </a:rPr>
              <a:t>Berg, A. T., Shinnar, S., Levy, S. R., &amp; Testa, F. M. (1999). Newly diagnosed epilepsy in children: presentation at diagnosis. </a:t>
            </a:r>
            <a:r>
              <a:rPr lang="en" sz="800" i="1">
                <a:solidFill>
                  <a:srgbClr val="222222"/>
                </a:solidFill>
                <a:highlight>
                  <a:srgbClr val="FFFFFF"/>
                </a:highlight>
              </a:rPr>
              <a:t>Epilepsia</a:t>
            </a:r>
            <a:r>
              <a:rPr lang="en" sz="800">
                <a:solidFill>
                  <a:srgbClr val="222222"/>
                </a:solidFill>
                <a:highlight>
                  <a:srgbClr val="FFFFFF"/>
                </a:highlight>
              </a:rPr>
              <a:t>, </a:t>
            </a:r>
            <a:r>
              <a:rPr lang="en" sz="800" i="1">
                <a:solidFill>
                  <a:srgbClr val="222222"/>
                </a:solidFill>
                <a:highlight>
                  <a:srgbClr val="FFFFFF"/>
                </a:highlight>
              </a:rPr>
              <a:t>40</a:t>
            </a:r>
            <a:r>
              <a:rPr lang="en" sz="800">
                <a:solidFill>
                  <a:srgbClr val="222222"/>
                </a:solidFill>
                <a:highlight>
                  <a:srgbClr val="FFFFFF"/>
                </a:highlight>
              </a:rPr>
              <a:t>(4), 445-452.</a:t>
            </a:r>
          </a:p>
          <a:p>
            <a:pPr lvl="0">
              <a:lnSpc>
                <a:spcPct val="100000"/>
              </a:lnSpc>
              <a:spcBef>
                <a:spcPts val="0"/>
              </a:spcBef>
              <a:buNone/>
            </a:pPr>
            <a:r>
              <a:rPr lang="en" sz="800">
                <a:solidFill>
                  <a:srgbClr val="222222"/>
                </a:solidFill>
                <a:highlight>
                  <a:srgbClr val="FFFFFF"/>
                </a:highlight>
              </a:rPr>
              <a:t>Engelborghs, S., D’hooge, R., &amp; De Deyn, P. P. (2000). Pathophysiology of epilepsy. </a:t>
            </a:r>
            <a:r>
              <a:rPr lang="en" sz="800" i="1">
                <a:solidFill>
                  <a:srgbClr val="222222"/>
                </a:solidFill>
                <a:highlight>
                  <a:srgbClr val="FFFFFF"/>
                </a:highlight>
              </a:rPr>
              <a:t>Acta neurologica belgica</a:t>
            </a:r>
            <a:r>
              <a:rPr lang="en" sz="800">
                <a:solidFill>
                  <a:srgbClr val="222222"/>
                </a:solidFill>
                <a:highlight>
                  <a:srgbClr val="FFFFFF"/>
                </a:highlight>
              </a:rPr>
              <a:t>, </a:t>
            </a:r>
            <a:r>
              <a:rPr lang="en" sz="800" i="1">
                <a:solidFill>
                  <a:srgbClr val="222222"/>
                </a:solidFill>
                <a:highlight>
                  <a:srgbClr val="FFFFFF"/>
                </a:highlight>
              </a:rPr>
              <a:t>100</a:t>
            </a:r>
            <a:r>
              <a:rPr lang="en" sz="800">
                <a:solidFill>
                  <a:srgbClr val="222222"/>
                </a:solidFill>
                <a:highlight>
                  <a:srgbClr val="FFFFFF"/>
                </a:highlight>
              </a:rPr>
              <a:t>(4), 201-213.</a:t>
            </a:r>
          </a:p>
          <a:p>
            <a:pPr lvl="0">
              <a:lnSpc>
                <a:spcPct val="100000"/>
              </a:lnSpc>
              <a:spcBef>
                <a:spcPts val="0"/>
              </a:spcBef>
              <a:buNone/>
            </a:pPr>
            <a:r>
              <a:rPr lang="en" sz="800">
                <a:solidFill>
                  <a:srgbClr val="222222"/>
                </a:solidFill>
                <a:highlight>
                  <a:srgbClr val="FFFFFF"/>
                </a:highlight>
              </a:rPr>
              <a:t>Stafstrom, C. E., Rho, J. M. (2016). Pathophysiology of seizures and epilepsy. URL: </a:t>
            </a:r>
            <a:r>
              <a:rPr lang="en" sz="800" u="sng">
                <a:solidFill>
                  <a:schemeClr val="hlink"/>
                </a:solidFill>
                <a:highlight>
                  <a:srgbClr val="FFFFFF"/>
                </a:highlight>
                <a:hlinkClick r:id="rId3"/>
              </a:rPr>
              <a:t>https://www.uptodate.com/contents/pathophysiology-of-seizures-and-epilepsy</a:t>
            </a:r>
          </a:p>
          <a:p>
            <a:pPr lvl="0" rtl="0">
              <a:lnSpc>
                <a:spcPct val="100000"/>
              </a:lnSpc>
              <a:spcBef>
                <a:spcPts val="0"/>
              </a:spcBef>
              <a:buNone/>
            </a:pPr>
            <a:r>
              <a:rPr lang="en" sz="800">
                <a:solidFill>
                  <a:srgbClr val="222222"/>
                </a:solidFill>
                <a:highlight>
                  <a:srgbClr val="FFFFFF"/>
                </a:highlight>
              </a:rPr>
              <a:t>Stafstrom, C. E. (1998). </a:t>
            </a:r>
            <a:r>
              <a:rPr lang="en" sz="800">
                <a:solidFill>
                  <a:srgbClr val="131313"/>
                </a:solidFill>
                <a:highlight>
                  <a:srgbClr val="FFFFFF"/>
                </a:highlight>
              </a:rPr>
              <a:t>Back to Basics: The Pathophysiology of Epileptic Seizures: A Primer For Pediatricians. </a:t>
            </a:r>
            <a:r>
              <a:rPr lang="en" sz="800" i="1">
                <a:solidFill>
                  <a:srgbClr val="131313"/>
                </a:solidFill>
                <a:highlight>
                  <a:srgbClr val="FFFFFF"/>
                </a:highlight>
              </a:rPr>
              <a:t>Pediatrics in Review, 19 </a:t>
            </a:r>
            <a:r>
              <a:rPr lang="en" sz="800">
                <a:solidFill>
                  <a:srgbClr val="131313"/>
                </a:solidFill>
                <a:highlight>
                  <a:srgbClr val="FFFFFF"/>
                </a:highlight>
              </a:rPr>
              <a:t>(10).</a:t>
            </a:r>
          </a:p>
          <a:p>
            <a:pPr lvl="0" rtl="0">
              <a:spcBef>
                <a:spcPts val="0"/>
              </a:spcBef>
              <a:spcAft>
                <a:spcPts val="0"/>
              </a:spcAft>
              <a:buNone/>
            </a:pPr>
            <a:r>
              <a:rPr lang="en" sz="800"/>
              <a:t>McCormick, D. A., &amp; Contreras D. (2001). On the Cellular and Network Bases of Epileptic Seizures. </a:t>
            </a:r>
            <a:r>
              <a:rPr lang="en" sz="800" i="1"/>
              <a:t>Annul. Rev. Physiol, </a:t>
            </a:r>
            <a:r>
              <a:rPr lang="en" sz="800"/>
              <a:t>63: 815-846</a:t>
            </a:r>
          </a:p>
          <a:p>
            <a:pPr lvl="0" rtl="0">
              <a:spcBef>
                <a:spcPts val="0"/>
              </a:spcBef>
              <a:spcAft>
                <a:spcPts val="0"/>
              </a:spcAft>
              <a:buClr>
                <a:schemeClr val="dk2"/>
              </a:buClr>
              <a:buSzPct val="137500"/>
              <a:buFont typeface="Arial"/>
              <a:buNone/>
            </a:pPr>
            <a:r>
              <a:rPr lang="en" sz="800"/>
              <a:t>McCandless, D. W. (2011). Epilepsy. </a:t>
            </a:r>
            <a:r>
              <a:rPr lang="en" sz="800" i="1"/>
              <a:t>Simple Partial Seizures</a:t>
            </a:r>
            <a:r>
              <a:rPr lang="en" sz="800"/>
              <a:t> (143-152) Chicago. IL: Springer Science+Business Media.</a:t>
            </a:r>
          </a:p>
          <a:p>
            <a:pPr lvl="0" rtl="0">
              <a:spcBef>
                <a:spcPts val="0"/>
              </a:spcBef>
              <a:spcAft>
                <a:spcPts val="0"/>
              </a:spcAft>
              <a:buNone/>
            </a:pPr>
            <a:r>
              <a:rPr lang="en" sz="800"/>
              <a:t>Holmes, G. L. &amp; Fisher, R. S. (2013). Childhood Absence Epilepsy. </a:t>
            </a:r>
            <a:r>
              <a:rPr lang="en" sz="800" i="1"/>
              <a:t>Epilepsy Foundation. </a:t>
            </a:r>
            <a:r>
              <a:rPr lang="en" sz="800"/>
              <a:t>Retrieved January 24, 2017, from http://www.epilepsy.com/learn/types-epilepsy-syndromes/childhood-absence-epilepsy</a:t>
            </a:r>
          </a:p>
          <a:p>
            <a:pPr lvl="0" rtl="0">
              <a:spcBef>
                <a:spcPts val="0"/>
              </a:spcBef>
              <a:spcAft>
                <a:spcPts val="0"/>
              </a:spcAft>
              <a:buNone/>
            </a:pPr>
            <a:r>
              <a:rPr lang="en" sz="800"/>
              <a:t>Donner, E. J. (2010). Absence Seizures. </a:t>
            </a:r>
            <a:r>
              <a:rPr lang="en" sz="800" i="1"/>
              <a:t>aboutkid’shealth. </a:t>
            </a:r>
            <a:r>
              <a:rPr lang="en" sz="800"/>
              <a:t>Retrieved January 24, 2017 from, http://www.aboutkidshealth.ca/En/ResourceCentres/Epilepsy/UnderstandingEpilepsyDiagnosis/TypesofSeizures/Pages/Absence-Seizures.aspx</a:t>
            </a:r>
          </a:p>
          <a:p>
            <a:pPr lvl="0" rtl="0">
              <a:spcBef>
                <a:spcPts val="0"/>
              </a:spcBef>
              <a:spcAft>
                <a:spcPts val="0"/>
              </a:spcAft>
              <a:buNone/>
            </a:pPr>
            <a:r>
              <a:rPr lang="en" sz="800"/>
              <a:t>Gotman, J. (2008). Epileptic Networks studied with EEG-fMRI. </a:t>
            </a:r>
            <a:r>
              <a:rPr lang="en" sz="800" i="1"/>
              <a:t>Epilepsia. </a:t>
            </a:r>
            <a:r>
              <a:rPr lang="en" sz="800"/>
              <a:t>49 (s3) 42-51.</a:t>
            </a:r>
          </a:p>
          <a:p>
            <a:pPr lvl="0" rtl="0">
              <a:spcBef>
                <a:spcPts val="0"/>
              </a:spcBef>
              <a:spcAft>
                <a:spcPts val="0"/>
              </a:spcAft>
              <a:buNone/>
            </a:pPr>
            <a:r>
              <a:rPr lang="en" sz="800"/>
              <a:t>Pillai, J. &amp; Sperling, M. R. (2006). Interictal EEG and the Diagnosis of Epilepsy. </a:t>
            </a:r>
            <a:r>
              <a:rPr lang="en" sz="800" i="1"/>
              <a:t>Epilepsia. </a:t>
            </a:r>
            <a:r>
              <a:rPr lang="en" sz="800"/>
              <a:t>47 (s1), 14-22.  </a:t>
            </a:r>
          </a:p>
          <a:p>
            <a:pPr lvl="0" rtl="0">
              <a:spcBef>
                <a:spcPts val="0"/>
              </a:spcBef>
              <a:spcAft>
                <a:spcPts val="0"/>
              </a:spcAft>
              <a:buClr>
                <a:schemeClr val="dk2"/>
              </a:buClr>
              <a:buSzPct val="100000"/>
              <a:buFont typeface="Arial"/>
              <a:buNone/>
            </a:pPr>
            <a:endParaRPr sz="110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485875" y="1714500"/>
            <a:ext cx="8183700" cy="785700"/>
          </a:xfrm>
          <a:prstGeom prst="rect">
            <a:avLst/>
          </a:prstGeom>
        </p:spPr>
        <p:txBody>
          <a:bodyPr lIns="91425" tIns="91425" rIns="91425" bIns="91425" anchor="b" anchorCtr="0">
            <a:noAutofit/>
          </a:bodyPr>
          <a:lstStyle/>
          <a:p>
            <a:pPr lvl="0" algn="ctr">
              <a:spcBef>
                <a:spcPts val="0"/>
              </a:spcBef>
              <a:buNone/>
            </a:pPr>
            <a:r>
              <a:rPr lang="en">
                <a:solidFill>
                  <a:srgbClr val="CC0000"/>
                </a:solidFill>
              </a:rPr>
              <a:t>Questions?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Multiple Choice Questions:</a:t>
            </a:r>
            <a:endParaRPr lang="en-US" dirty="0"/>
          </a:p>
        </p:txBody>
      </p:sp>
      <p:sp>
        <p:nvSpPr>
          <p:cNvPr id="4" name="Text Placeholder 3"/>
          <p:cNvSpPr>
            <a:spLocks noGrp="1"/>
          </p:cNvSpPr>
          <p:nvPr>
            <p:ph type="body" idx="1"/>
          </p:nvPr>
        </p:nvSpPr>
        <p:spPr>
          <a:xfrm>
            <a:off x="216744" y="1104031"/>
            <a:ext cx="3296641" cy="3073934"/>
          </a:xfrm>
        </p:spPr>
        <p:txBody>
          <a:bodyPr/>
          <a:lstStyle/>
          <a:p>
            <a:r>
              <a:rPr lang="en-US" sz="1200" dirty="0" smtClean="0">
                <a:solidFill>
                  <a:schemeClr val="bg2"/>
                </a:solidFill>
                <a:latin typeface="+mn-lt"/>
              </a:rPr>
              <a:t>1. What </a:t>
            </a:r>
            <a:r>
              <a:rPr lang="en-US" sz="1200" dirty="0">
                <a:solidFill>
                  <a:schemeClr val="bg2"/>
                </a:solidFill>
                <a:latin typeface="+mn-lt"/>
              </a:rPr>
              <a:t>is the main contrasting feature between simple partial seizures and complex partial seizures?</a:t>
            </a:r>
          </a:p>
          <a:p>
            <a:pPr>
              <a:lnSpc>
                <a:spcPct val="80000"/>
              </a:lnSpc>
            </a:pPr>
            <a:r>
              <a:rPr lang="en-US" sz="1200" dirty="0" smtClean="0">
                <a:solidFill>
                  <a:schemeClr val="bg2"/>
                </a:solidFill>
                <a:latin typeface="+mn-lt"/>
              </a:rPr>
              <a:t>A) simple </a:t>
            </a:r>
            <a:r>
              <a:rPr lang="en-US" sz="1200" dirty="0">
                <a:solidFill>
                  <a:schemeClr val="bg2"/>
                </a:solidFill>
                <a:latin typeface="+mn-lt"/>
              </a:rPr>
              <a:t>partial seizures involve a loss of consciousness, whereas complex partial seizures do not </a:t>
            </a:r>
          </a:p>
          <a:p>
            <a:pPr>
              <a:lnSpc>
                <a:spcPct val="80000"/>
              </a:lnSpc>
            </a:pPr>
            <a:r>
              <a:rPr lang="en-US" sz="1200" dirty="0" smtClean="0">
                <a:solidFill>
                  <a:schemeClr val="bg2"/>
                </a:solidFill>
                <a:latin typeface="+mn-lt"/>
              </a:rPr>
              <a:t>B) simple </a:t>
            </a:r>
            <a:r>
              <a:rPr lang="en-US" sz="1200" dirty="0">
                <a:solidFill>
                  <a:schemeClr val="bg2"/>
                </a:solidFill>
                <a:latin typeface="+mn-lt"/>
              </a:rPr>
              <a:t>partial seizures involve the presence of auras, whereas complex partial seizures do not </a:t>
            </a:r>
          </a:p>
          <a:p>
            <a:pPr>
              <a:lnSpc>
                <a:spcPct val="80000"/>
              </a:lnSpc>
            </a:pPr>
            <a:r>
              <a:rPr lang="en-US" sz="1200" dirty="0" smtClean="0">
                <a:solidFill>
                  <a:schemeClr val="bg2"/>
                </a:solidFill>
                <a:latin typeface="+mn-lt"/>
              </a:rPr>
              <a:t>C) complex </a:t>
            </a:r>
            <a:r>
              <a:rPr lang="en-US" sz="1200" dirty="0">
                <a:solidFill>
                  <a:schemeClr val="bg2"/>
                </a:solidFill>
                <a:latin typeface="+mn-lt"/>
              </a:rPr>
              <a:t>partial seizures involve a loss of consciousness, whereas simple partial seizures do not ##</a:t>
            </a:r>
          </a:p>
          <a:p>
            <a:pPr>
              <a:lnSpc>
                <a:spcPct val="80000"/>
              </a:lnSpc>
            </a:pPr>
            <a:r>
              <a:rPr lang="en-US" sz="1200" dirty="0" smtClean="0">
                <a:solidFill>
                  <a:schemeClr val="bg2"/>
                </a:solidFill>
                <a:latin typeface="+mn-lt"/>
              </a:rPr>
              <a:t>D) There </a:t>
            </a:r>
            <a:r>
              <a:rPr lang="en-US" sz="1200" dirty="0">
                <a:solidFill>
                  <a:schemeClr val="bg2"/>
                </a:solidFill>
                <a:latin typeface="+mn-lt"/>
              </a:rPr>
              <a:t>is no difference between simple and complex partial seizures </a:t>
            </a:r>
          </a:p>
          <a:p>
            <a:pPr>
              <a:lnSpc>
                <a:spcPct val="80000"/>
              </a:lnSpc>
            </a:pPr>
            <a:r>
              <a:rPr lang="en-US" sz="1200" dirty="0" smtClean="0">
                <a:solidFill>
                  <a:schemeClr val="bg2"/>
                </a:solidFill>
                <a:latin typeface="+mn-lt"/>
              </a:rPr>
              <a:t>E) simple </a:t>
            </a:r>
            <a:r>
              <a:rPr lang="en-US" sz="1200" dirty="0">
                <a:solidFill>
                  <a:schemeClr val="bg2"/>
                </a:solidFill>
                <a:latin typeface="+mn-lt"/>
              </a:rPr>
              <a:t>partial seizures may involve </a:t>
            </a:r>
            <a:r>
              <a:rPr lang="en-US" sz="1200" dirty="0" err="1">
                <a:solidFill>
                  <a:schemeClr val="bg2"/>
                </a:solidFill>
                <a:latin typeface="+mn-lt"/>
              </a:rPr>
              <a:t>clonic</a:t>
            </a:r>
            <a:r>
              <a:rPr lang="en-US" sz="1200" dirty="0">
                <a:solidFill>
                  <a:schemeClr val="bg2"/>
                </a:solidFill>
                <a:latin typeface="+mn-lt"/>
              </a:rPr>
              <a:t> movements, whereas complex seizures never involve </a:t>
            </a:r>
            <a:r>
              <a:rPr lang="en-US" sz="1200" dirty="0" err="1">
                <a:solidFill>
                  <a:schemeClr val="bg2"/>
                </a:solidFill>
                <a:latin typeface="+mn-lt"/>
              </a:rPr>
              <a:t>clonic</a:t>
            </a:r>
            <a:r>
              <a:rPr lang="en-US" sz="1200" dirty="0">
                <a:solidFill>
                  <a:schemeClr val="bg2"/>
                </a:solidFill>
                <a:latin typeface="+mn-lt"/>
              </a:rPr>
              <a:t> movements </a:t>
            </a:r>
          </a:p>
          <a:p>
            <a:endParaRPr lang="en-US" dirty="0"/>
          </a:p>
        </p:txBody>
      </p:sp>
      <p:sp>
        <p:nvSpPr>
          <p:cNvPr id="5" name="TextBox 4"/>
          <p:cNvSpPr txBox="1"/>
          <p:nvPr/>
        </p:nvSpPr>
        <p:spPr>
          <a:xfrm>
            <a:off x="3430298" y="1151505"/>
            <a:ext cx="2979255" cy="1569660"/>
          </a:xfrm>
          <a:prstGeom prst="rect">
            <a:avLst/>
          </a:prstGeom>
          <a:noFill/>
        </p:spPr>
        <p:txBody>
          <a:bodyPr wrap="square" rtlCol="0">
            <a:spAutoFit/>
          </a:bodyPr>
          <a:lstStyle/>
          <a:p>
            <a:r>
              <a:rPr lang="en-US" sz="1200" dirty="0" smtClean="0">
                <a:latin typeface="+mn-lt"/>
              </a:rPr>
              <a:t>2. According </a:t>
            </a:r>
            <a:r>
              <a:rPr lang="en-US" sz="1200" dirty="0">
                <a:latin typeface="+mn-lt"/>
              </a:rPr>
              <a:t>to recent research, what is currently the best treatment for children with Childhood Absence Epilepsy?</a:t>
            </a:r>
          </a:p>
          <a:p>
            <a:r>
              <a:rPr lang="en-US" sz="1200" dirty="0" smtClean="0">
                <a:latin typeface="+mn-lt"/>
              </a:rPr>
              <a:t>A) </a:t>
            </a:r>
            <a:r>
              <a:rPr lang="en-US" sz="1200" dirty="0" err="1" smtClean="0">
                <a:latin typeface="+mn-lt"/>
              </a:rPr>
              <a:t>Valproic</a:t>
            </a:r>
            <a:r>
              <a:rPr lang="en-US" sz="1200" dirty="0" smtClean="0">
                <a:latin typeface="+mn-lt"/>
              </a:rPr>
              <a:t> </a:t>
            </a:r>
            <a:r>
              <a:rPr lang="en-US" sz="1200" dirty="0">
                <a:latin typeface="+mn-lt"/>
              </a:rPr>
              <a:t>Acid</a:t>
            </a:r>
          </a:p>
          <a:p>
            <a:r>
              <a:rPr lang="en-US" sz="1200" dirty="0" smtClean="0">
                <a:latin typeface="+mn-lt"/>
              </a:rPr>
              <a:t>B) </a:t>
            </a:r>
            <a:r>
              <a:rPr lang="en-US" sz="1200" dirty="0" err="1" smtClean="0">
                <a:latin typeface="+mn-lt"/>
              </a:rPr>
              <a:t>Ethosuximide</a:t>
            </a:r>
            <a:r>
              <a:rPr lang="en-US" sz="1200" dirty="0" smtClean="0">
                <a:latin typeface="+mn-lt"/>
              </a:rPr>
              <a:t> </a:t>
            </a:r>
            <a:r>
              <a:rPr lang="en-US" sz="1200" dirty="0">
                <a:latin typeface="+mn-lt"/>
              </a:rPr>
              <a:t>##</a:t>
            </a:r>
          </a:p>
          <a:p>
            <a:r>
              <a:rPr lang="en-US" sz="1200" dirty="0" smtClean="0">
                <a:latin typeface="+mn-lt"/>
              </a:rPr>
              <a:t>C) Insulin </a:t>
            </a:r>
            <a:endParaRPr lang="en-US" sz="1200" dirty="0">
              <a:latin typeface="+mn-lt"/>
            </a:endParaRPr>
          </a:p>
          <a:p>
            <a:r>
              <a:rPr lang="en-US" sz="1200" dirty="0" smtClean="0">
                <a:latin typeface="+mn-lt"/>
              </a:rPr>
              <a:t>D) </a:t>
            </a:r>
            <a:r>
              <a:rPr lang="en-US" sz="1200" dirty="0" err="1" smtClean="0">
                <a:latin typeface="+mn-lt"/>
              </a:rPr>
              <a:t>Lamotrigine</a:t>
            </a:r>
            <a:r>
              <a:rPr lang="en-US" sz="1200" dirty="0" smtClean="0">
                <a:latin typeface="+mn-lt"/>
              </a:rPr>
              <a:t> </a:t>
            </a:r>
            <a:endParaRPr lang="en-US" sz="1200" dirty="0">
              <a:latin typeface="+mn-lt"/>
            </a:endParaRPr>
          </a:p>
          <a:p>
            <a:r>
              <a:rPr lang="en-US" sz="1200" dirty="0" smtClean="0">
                <a:latin typeface="+mn-lt"/>
              </a:rPr>
              <a:t>E) </a:t>
            </a:r>
            <a:r>
              <a:rPr lang="en-US" sz="1200" dirty="0" err="1" smtClean="0">
                <a:latin typeface="+mn-lt"/>
              </a:rPr>
              <a:t>Perchloric</a:t>
            </a:r>
            <a:r>
              <a:rPr lang="en-US" sz="1200" dirty="0" smtClean="0">
                <a:latin typeface="+mn-lt"/>
              </a:rPr>
              <a:t> </a:t>
            </a:r>
            <a:r>
              <a:rPr lang="en-US" sz="1200" dirty="0">
                <a:latin typeface="+mn-lt"/>
              </a:rPr>
              <a:t>acid </a:t>
            </a:r>
          </a:p>
        </p:txBody>
      </p:sp>
      <p:sp>
        <p:nvSpPr>
          <p:cNvPr id="6" name="TextBox 5"/>
          <p:cNvSpPr txBox="1"/>
          <p:nvPr/>
        </p:nvSpPr>
        <p:spPr>
          <a:xfrm>
            <a:off x="6409553" y="1092426"/>
            <a:ext cx="2373909" cy="1938992"/>
          </a:xfrm>
          <a:prstGeom prst="rect">
            <a:avLst/>
          </a:prstGeom>
          <a:noFill/>
        </p:spPr>
        <p:txBody>
          <a:bodyPr wrap="square" rtlCol="0">
            <a:spAutoFit/>
          </a:bodyPr>
          <a:lstStyle/>
          <a:p>
            <a:r>
              <a:rPr lang="en-US" sz="1200" dirty="0" smtClean="0">
                <a:latin typeface="+mn-lt"/>
              </a:rPr>
              <a:t>3. ____________ </a:t>
            </a:r>
            <a:r>
              <a:rPr lang="en-US" sz="1200" dirty="0">
                <a:latin typeface="+mn-lt"/>
              </a:rPr>
              <a:t>refers to the process of permanently decreasing the threshold potential for normal neuronal </a:t>
            </a:r>
            <a:r>
              <a:rPr lang="en-US" sz="1200" dirty="0" smtClean="0">
                <a:latin typeface="+mn-lt"/>
              </a:rPr>
              <a:t>transmission.</a:t>
            </a:r>
            <a:endParaRPr lang="en-US" sz="1200" dirty="0">
              <a:latin typeface="+mn-lt"/>
            </a:endParaRPr>
          </a:p>
          <a:p>
            <a:r>
              <a:rPr lang="en-US" sz="1200" dirty="0" smtClean="0">
                <a:latin typeface="+mn-lt"/>
              </a:rPr>
              <a:t>A) Coupling </a:t>
            </a:r>
            <a:endParaRPr lang="en-US" sz="1200" dirty="0">
              <a:latin typeface="+mn-lt"/>
            </a:endParaRPr>
          </a:p>
          <a:p>
            <a:r>
              <a:rPr lang="en-US" sz="1200" dirty="0" smtClean="0">
                <a:latin typeface="+mn-lt"/>
              </a:rPr>
              <a:t>B) Transmission </a:t>
            </a:r>
            <a:endParaRPr lang="en-US" sz="1200" dirty="0">
              <a:latin typeface="+mn-lt"/>
            </a:endParaRPr>
          </a:p>
          <a:p>
            <a:r>
              <a:rPr lang="en-US" sz="1200" dirty="0" smtClean="0">
                <a:latin typeface="+mn-lt"/>
              </a:rPr>
              <a:t>C) Kindling </a:t>
            </a:r>
            <a:r>
              <a:rPr lang="en-US" sz="1200" dirty="0">
                <a:latin typeface="+mn-lt"/>
              </a:rPr>
              <a:t>##</a:t>
            </a:r>
          </a:p>
          <a:p>
            <a:r>
              <a:rPr lang="en-US" sz="1200" dirty="0" smtClean="0">
                <a:latin typeface="+mn-lt"/>
              </a:rPr>
              <a:t>D) Hyperpolarization </a:t>
            </a:r>
            <a:endParaRPr lang="en-US" sz="1200" dirty="0">
              <a:latin typeface="+mn-lt"/>
            </a:endParaRPr>
          </a:p>
          <a:p>
            <a:r>
              <a:rPr lang="en-US" sz="1200" dirty="0" smtClean="0">
                <a:latin typeface="+mn-lt"/>
              </a:rPr>
              <a:t>E) Deactivation </a:t>
            </a:r>
            <a:endParaRPr lang="en-US" sz="1200" dirty="0">
              <a:latin typeface="+mn-lt"/>
            </a:endParaRPr>
          </a:p>
        </p:txBody>
      </p:sp>
    </p:spTree>
    <p:extLst>
      <p:ext uri="{BB962C8B-B14F-4D97-AF65-F5344CB8AC3E}">
        <p14:creationId xmlns:p14="http://schemas.microsoft.com/office/powerpoint/2010/main" val="1381679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Shape 147"/>
          <p:cNvPicPr preferRelativeResize="0"/>
          <p:nvPr/>
        </p:nvPicPr>
        <p:blipFill>
          <a:blip r:embed="rId3">
            <a:alphaModFix/>
          </a:blip>
          <a:stretch>
            <a:fillRect/>
          </a:stretch>
        </p:blipFill>
        <p:spPr>
          <a:xfrm>
            <a:off x="399900" y="1048775"/>
            <a:ext cx="2574249" cy="1930694"/>
          </a:xfrm>
          <a:prstGeom prst="rect">
            <a:avLst/>
          </a:prstGeom>
          <a:noFill/>
          <a:ln>
            <a:noFill/>
          </a:ln>
        </p:spPr>
      </p:pic>
      <p:pic>
        <p:nvPicPr>
          <p:cNvPr id="148" name="Shape 148"/>
          <p:cNvPicPr preferRelativeResize="0"/>
          <p:nvPr/>
        </p:nvPicPr>
        <p:blipFill>
          <a:blip r:embed="rId4">
            <a:alphaModFix/>
          </a:blip>
          <a:stretch>
            <a:fillRect/>
          </a:stretch>
        </p:blipFill>
        <p:spPr>
          <a:xfrm>
            <a:off x="6083753" y="991662"/>
            <a:ext cx="2748546" cy="2044899"/>
          </a:xfrm>
          <a:prstGeom prst="rect">
            <a:avLst/>
          </a:prstGeom>
          <a:noFill/>
          <a:ln>
            <a:noFill/>
          </a:ln>
        </p:spPr>
      </p:pic>
      <p:pic>
        <p:nvPicPr>
          <p:cNvPr id="149" name="Shape 149"/>
          <p:cNvPicPr preferRelativeResize="0"/>
          <p:nvPr/>
        </p:nvPicPr>
        <p:blipFill>
          <a:blip r:embed="rId5">
            <a:alphaModFix/>
          </a:blip>
          <a:stretch>
            <a:fillRect/>
          </a:stretch>
        </p:blipFill>
        <p:spPr>
          <a:xfrm>
            <a:off x="3223262" y="3036575"/>
            <a:ext cx="2574225" cy="1891373"/>
          </a:xfrm>
          <a:prstGeom prst="rect">
            <a:avLst/>
          </a:prstGeom>
          <a:noFill/>
          <a:ln>
            <a:noFill/>
          </a:ln>
        </p:spPr>
      </p:pic>
      <p:sp>
        <p:nvSpPr>
          <p:cNvPr id="150" name="Shape 150"/>
          <p:cNvSpPr txBox="1">
            <a:spLocks noGrp="1"/>
          </p:cNvSpPr>
          <p:nvPr>
            <p:ph type="title"/>
          </p:nvPr>
        </p:nvSpPr>
        <p:spPr>
          <a:xfrm>
            <a:off x="311700" y="208225"/>
            <a:ext cx="8520600" cy="623400"/>
          </a:xfrm>
          <a:prstGeom prst="rect">
            <a:avLst/>
          </a:prstGeom>
        </p:spPr>
        <p:txBody>
          <a:bodyPr lIns="91425" tIns="91425" rIns="91425" bIns="91425" anchor="t" anchorCtr="0">
            <a:noAutofit/>
          </a:bodyPr>
          <a:lstStyle/>
          <a:p>
            <a:pPr lvl="0" rtl="0">
              <a:spcBef>
                <a:spcPts val="0"/>
              </a:spcBef>
              <a:buNone/>
            </a:pPr>
            <a:r>
              <a:rPr lang="en" sz="3600">
                <a:solidFill>
                  <a:srgbClr val="CC0000"/>
                </a:solidFill>
              </a:rPr>
              <a:t>Case Study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26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26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26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236850"/>
            <a:ext cx="8520600" cy="623400"/>
          </a:xfrm>
          <a:prstGeom prst="rect">
            <a:avLst/>
          </a:prstGeom>
        </p:spPr>
        <p:txBody>
          <a:bodyPr lIns="91425" tIns="91425" rIns="91425" bIns="91425" anchor="t" anchorCtr="0">
            <a:noAutofit/>
          </a:bodyPr>
          <a:lstStyle/>
          <a:p>
            <a:pPr lvl="0">
              <a:spcBef>
                <a:spcPts val="0"/>
              </a:spcBef>
              <a:buNone/>
            </a:pPr>
            <a:r>
              <a:rPr lang="en" sz="3600">
                <a:solidFill>
                  <a:srgbClr val="CC0000"/>
                </a:solidFill>
              </a:rPr>
              <a:t>Case Study</a:t>
            </a:r>
          </a:p>
        </p:txBody>
      </p:sp>
      <p:sp>
        <p:nvSpPr>
          <p:cNvPr id="156" name="Shape 156"/>
          <p:cNvSpPr txBox="1">
            <a:spLocks noGrp="1"/>
          </p:cNvSpPr>
          <p:nvPr>
            <p:ph type="body" idx="1"/>
          </p:nvPr>
        </p:nvSpPr>
        <p:spPr>
          <a:xfrm>
            <a:off x="3974525" y="1152475"/>
            <a:ext cx="4857900" cy="2997300"/>
          </a:xfrm>
          <a:prstGeom prst="rect">
            <a:avLst/>
          </a:prstGeom>
        </p:spPr>
        <p:txBody>
          <a:bodyPr lIns="91425" tIns="91425" rIns="91425" bIns="91425" anchor="t" anchorCtr="0">
            <a:noAutofit/>
          </a:bodyPr>
          <a:lstStyle/>
          <a:p>
            <a:pPr lvl="0" algn="ctr" rtl="0">
              <a:spcBef>
                <a:spcPts val="0"/>
              </a:spcBef>
              <a:buClr>
                <a:schemeClr val="dk2"/>
              </a:buClr>
              <a:buSzPct val="52380"/>
              <a:buFont typeface="Arial"/>
              <a:buNone/>
            </a:pPr>
            <a:endParaRPr sz="2100" i="1">
              <a:solidFill>
                <a:schemeClr val="dk2"/>
              </a:solidFill>
              <a:latin typeface="Arial"/>
              <a:ea typeface="Arial"/>
              <a:cs typeface="Arial"/>
              <a:sym typeface="Arial"/>
            </a:endParaRPr>
          </a:p>
          <a:p>
            <a:pPr lvl="0" algn="ctr" rtl="0">
              <a:spcBef>
                <a:spcPts val="0"/>
              </a:spcBef>
              <a:buClr>
                <a:schemeClr val="dk2"/>
              </a:buClr>
              <a:buSzPct val="52380"/>
              <a:buFont typeface="Arial"/>
              <a:buNone/>
            </a:pPr>
            <a:r>
              <a:rPr lang="en" sz="2100" i="1">
                <a:solidFill>
                  <a:srgbClr val="434343"/>
                </a:solidFill>
              </a:rPr>
              <a:t>“I’ve never spoken about this before but I was born epileptic… I used to have seizures when I was young. My mother and father didn’t know what to do or how to handle it but they did the best they could with what little they had.”</a:t>
            </a:r>
          </a:p>
          <a:p>
            <a:pPr lvl="0">
              <a:spcBef>
                <a:spcPts val="0"/>
              </a:spcBef>
              <a:buClr>
                <a:schemeClr val="dk2"/>
              </a:buClr>
              <a:buSzPct val="110000"/>
              <a:buFont typeface="Arial"/>
              <a:buNone/>
            </a:pPr>
            <a:endParaRPr sz="1000">
              <a:solidFill>
                <a:srgbClr val="595959"/>
              </a:solidFill>
              <a:latin typeface="Arial"/>
              <a:ea typeface="Arial"/>
              <a:cs typeface="Arial"/>
              <a:sym typeface="Arial"/>
            </a:endParaRPr>
          </a:p>
          <a:p>
            <a:pPr lvl="0" algn="r" rtl="0">
              <a:spcBef>
                <a:spcPts val="0"/>
              </a:spcBef>
              <a:buClr>
                <a:schemeClr val="dk2"/>
              </a:buClr>
              <a:buSzPct val="110000"/>
              <a:buFont typeface="Arial"/>
              <a:buNone/>
            </a:pPr>
            <a:endParaRPr sz="1000">
              <a:solidFill>
                <a:srgbClr val="595959"/>
              </a:solidFill>
              <a:latin typeface="Arial"/>
              <a:ea typeface="Arial"/>
              <a:cs typeface="Arial"/>
              <a:sym typeface="Arial"/>
            </a:endParaRPr>
          </a:p>
          <a:p>
            <a:pPr lvl="0">
              <a:spcBef>
                <a:spcPts val="0"/>
              </a:spcBef>
              <a:buNone/>
            </a:pPr>
            <a:endParaRPr/>
          </a:p>
        </p:txBody>
      </p:sp>
      <p:pic>
        <p:nvPicPr>
          <p:cNvPr id="157" name="Shape 157"/>
          <p:cNvPicPr preferRelativeResize="0"/>
          <p:nvPr/>
        </p:nvPicPr>
        <p:blipFill>
          <a:blip r:embed="rId3">
            <a:alphaModFix/>
          </a:blip>
          <a:stretch>
            <a:fillRect/>
          </a:stretch>
        </p:blipFill>
        <p:spPr>
          <a:xfrm>
            <a:off x="526025" y="1450625"/>
            <a:ext cx="2815324" cy="28153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80425"/>
            <a:ext cx="8520600" cy="623400"/>
          </a:xfrm>
          <a:prstGeom prst="rect">
            <a:avLst/>
          </a:prstGeom>
        </p:spPr>
        <p:txBody>
          <a:bodyPr lIns="91425" tIns="91425" rIns="91425" bIns="91425" anchor="t" anchorCtr="0">
            <a:noAutofit/>
          </a:bodyPr>
          <a:lstStyle/>
          <a:p>
            <a:pPr lvl="0">
              <a:spcBef>
                <a:spcPts val="0"/>
              </a:spcBef>
              <a:buNone/>
            </a:pPr>
            <a:r>
              <a:rPr lang="en" sz="3600">
                <a:solidFill>
                  <a:srgbClr val="CC0000"/>
                </a:solidFill>
              </a:rPr>
              <a:t>Introduction</a:t>
            </a:r>
          </a:p>
        </p:txBody>
      </p:sp>
      <p:sp>
        <p:nvSpPr>
          <p:cNvPr id="163" name="Shape 163"/>
          <p:cNvSpPr txBox="1">
            <a:spLocks noGrp="1"/>
          </p:cNvSpPr>
          <p:nvPr>
            <p:ph type="body" idx="1"/>
          </p:nvPr>
        </p:nvSpPr>
        <p:spPr>
          <a:xfrm>
            <a:off x="212275" y="1342950"/>
            <a:ext cx="4006800" cy="3351600"/>
          </a:xfrm>
          <a:prstGeom prst="rect">
            <a:avLst/>
          </a:prstGeom>
        </p:spPr>
        <p:txBody>
          <a:bodyPr lIns="91425" tIns="91425" rIns="91425" bIns="91425" anchor="t" anchorCtr="0">
            <a:noAutofit/>
          </a:bodyPr>
          <a:lstStyle/>
          <a:p>
            <a:pPr marL="514350" lvl="0" indent="-285750" rtl="0">
              <a:lnSpc>
                <a:spcPct val="70000"/>
              </a:lnSpc>
              <a:spcBef>
                <a:spcPts val="0"/>
              </a:spcBef>
              <a:buClr>
                <a:srgbClr val="434343"/>
              </a:buClr>
              <a:buFont typeface="Arial"/>
              <a:buChar char="•"/>
            </a:pPr>
            <a:r>
              <a:rPr lang="en" dirty="0">
                <a:solidFill>
                  <a:srgbClr val="434343"/>
                </a:solidFill>
              </a:rPr>
              <a:t>Central nervous system (CNS) disorder → Nerve cell activity </a:t>
            </a:r>
          </a:p>
          <a:p>
            <a:pPr marL="514350" lvl="0" indent="-285750" rtl="0">
              <a:lnSpc>
                <a:spcPct val="70000"/>
              </a:lnSpc>
              <a:spcBef>
                <a:spcPts val="0"/>
              </a:spcBef>
              <a:buClr>
                <a:srgbClr val="434343"/>
              </a:buClr>
              <a:buFont typeface="Arial"/>
              <a:buChar char="•"/>
            </a:pPr>
            <a:r>
              <a:rPr lang="en" dirty="0">
                <a:solidFill>
                  <a:srgbClr val="434343"/>
                </a:solidFill>
              </a:rPr>
              <a:t>Childhood Absence Epilepsy in school-aged children</a:t>
            </a:r>
          </a:p>
          <a:p>
            <a:pPr marL="514350" lvl="0" indent="-285750" rtl="0">
              <a:lnSpc>
                <a:spcPct val="70000"/>
              </a:lnSpc>
              <a:spcBef>
                <a:spcPts val="0"/>
              </a:spcBef>
              <a:buClr>
                <a:srgbClr val="434343"/>
              </a:buClr>
              <a:buFont typeface="Arial"/>
              <a:buChar char="•"/>
            </a:pPr>
            <a:r>
              <a:rPr lang="en" dirty="0">
                <a:solidFill>
                  <a:srgbClr val="434343"/>
                </a:solidFill>
              </a:rPr>
              <a:t>Characterized mainly by seizures</a:t>
            </a:r>
          </a:p>
          <a:p>
            <a:pPr marL="971550" lvl="1" indent="-285750" rtl="0">
              <a:lnSpc>
                <a:spcPct val="70000"/>
              </a:lnSpc>
              <a:spcBef>
                <a:spcPts val="0"/>
              </a:spcBef>
              <a:buClr>
                <a:srgbClr val="434343"/>
              </a:buClr>
              <a:buFont typeface="Courier New"/>
              <a:buChar char="o"/>
            </a:pPr>
            <a:r>
              <a:rPr lang="en" dirty="0">
                <a:solidFill>
                  <a:srgbClr val="434343"/>
                </a:solidFill>
              </a:rPr>
              <a:t>In CAE: absence seizures</a:t>
            </a:r>
          </a:p>
          <a:p>
            <a:pPr marL="971550" lvl="1" indent="-285750" rtl="0">
              <a:lnSpc>
                <a:spcPct val="70000"/>
              </a:lnSpc>
              <a:spcBef>
                <a:spcPts val="0"/>
              </a:spcBef>
              <a:buClr>
                <a:srgbClr val="434343"/>
              </a:buClr>
              <a:buFont typeface="Courier New"/>
              <a:buChar char="o"/>
            </a:pPr>
            <a:r>
              <a:rPr lang="en" dirty="0">
                <a:solidFill>
                  <a:srgbClr val="434343"/>
                </a:solidFill>
              </a:rPr>
              <a:t>Non-convulsive, loss of consciousness</a:t>
            </a:r>
          </a:p>
          <a:p>
            <a:pPr marL="971550" lvl="1" indent="-285750" rtl="0">
              <a:lnSpc>
                <a:spcPct val="70000"/>
              </a:lnSpc>
              <a:spcBef>
                <a:spcPts val="0"/>
              </a:spcBef>
              <a:buClr>
                <a:srgbClr val="434343"/>
              </a:buClr>
              <a:buFont typeface="Courier New"/>
              <a:buChar char="o"/>
            </a:pPr>
            <a:r>
              <a:rPr lang="en" dirty="0">
                <a:solidFill>
                  <a:srgbClr val="434343"/>
                </a:solidFill>
              </a:rPr>
              <a:t>Upto hundreds per day</a:t>
            </a:r>
          </a:p>
          <a:p>
            <a:pPr marL="514350" lvl="0" indent="-285750" rtl="0">
              <a:lnSpc>
                <a:spcPct val="70000"/>
              </a:lnSpc>
              <a:spcBef>
                <a:spcPts val="0"/>
              </a:spcBef>
              <a:buClr>
                <a:srgbClr val="434343"/>
              </a:buClr>
              <a:buFont typeface="Arial"/>
              <a:buChar char="•"/>
            </a:pPr>
            <a:r>
              <a:rPr lang="en" dirty="0">
                <a:solidFill>
                  <a:srgbClr val="434343"/>
                </a:solidFill>
              </a:rPr>
              <a:t>Recedes in adolescence </a:t>
            </a:r>
          </a:p>
          <a:p>
            <a:pPr lvl="0">
              <a:lnSpc>
                <a:spcPct val="150000"/>
              </a:lnSpc>
              <a:spcBef>
                <a:spcPts val="0"/>
              </a:spcBef>
              <a:buNone/>
            </a:pPr>
            <a:r>
              <a:rPr lang="en" dirty="0">
                <a:solidFill>
                  <a:srgbClr val="434343"/>
                </a:solidFill>
              </a:rPr>
              <a:t/>
            </a:r>
            <a:br>
              <a:rPr lang="en" dirty="0">
                <a:solidFill>
                  <a:srgbClr val="434343"/>
                </a:solidFill>
              </a:rPr>
            </a:br>
            <a:endParaRPr lang="en" dirty="0">
              <a:solidFill>
                <a:srgbClr val="434343"/>
              </a:solidFill>
            </a:endParaRPr>
          </a:p>
        </p:txBody>
      </p:sp>
      <p:pic>
        <p:nvPicPr>
          <p:cNvPr id="164" name="Shape 164"/>
          <p:cNvPicPr preferRelativeResize="0"/>
          <p:nvPr/>
        </p:nvPicPr>
        <p:blipFill>
          <a:blip r:embed="rId3">
            <a:alphaModFix/>
          </a:blip>
          <a:stretch>
            <a:fillRect/>
          </a:stretch>
        </p:blipFill>
        <p:spPr>
          <a:xfrm>
            <a:off x="4219075" y="752425"/>
            <a:ext cx="4927675" cy="39421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49300" y="450119"/>
            <a:ext cx="3898200" cy="4115400"/>
          </a:xfrm>
          <a:prstGeom prst="rect">
            <a:avLst/>
          </a:prstGeom>
        </p:spPr>
        <p:txBody>
          <a:bodyPr lIns="91425" tIns="91425" rIns="91425" bIns="91425" anchor="t" anchorCtr="0">
            <a:noAutofit/>
          </a:bodyPr>
          <a:lstStyle/>
          <a:p>
            <a:pPr lvl="0">
              <a:spcBef>
                <a:spcPts val="0"/>
              </a:spcBef>
              <a:buNone/>
            </a:pPr>
            <a:r>
              <a:rPr lang="en">
                <a:solidFill>
                  <a:srgbClr val="CC0000"/>
                </a:solidFill>
              </a:rPr>
              <a:t>Nomenclature</a:t>
            </a:r>
          </a:p>
        </p:txBody>
      </p:sp>
      <p:sp>
        <p:nvSpPr>
          <p:cNvPr id="170" name="Shape 170"/>
          <p:cNvSpPr txBox="1">
            <a:spLocks noGrp="1"/>
          </p:cNvSpPr>
          <p:nvPr>
            <p:ph type="body" idx="1"/>
          </p:nvPr>
        </p:nvSpPr>
        <p:spPr>
          <a:xfrm>
            <a:off x="4572000" y="450119"/>
            <a:ext cx="4222800" cy="4115400"/>
          </a:xfrm>
          <a:prstGeom prst="rect">
            <a:avLst/>
          </a:prstGeom>
        </p:spPr>
        <p:txBody>
          <a:bodyPr lIns="91425" tIns="91425" rIns="91425" bIns="91425" anchor="t" anchorCtr="0">
            <a:noAutofit/>
          </a:bodyPr>
          <a:lstStyle/>
          <a:p>
            <a:pPr lvl="0" indent="-228600" rtl="0">
              <a:lnSpc>
                <a:spcPct val="150000"/>
              </a:lnSpc>
              <a:spcBef>
                <a:spcPts val="0"/>
              </a:spcBef>
              <a:buNone/>
            </a:pPr>
            <a:r>
              <a:rPr lang="en" sz="2000" dirty="0" smtClean="0">
                <a:solidFill>
                  <a:srgbClr val="434343"/>
                </a:solidFill>
              </a:rPr>
              <a:t>Physiological </a:t>
            </a:r>
            <a:r>
              <a:rPr lang="en" sz="2000" dirty="0">
                <a:solidFill>
                  <a:srgbClr val="434343"/>
                </a:solidFill>
              </a:rPr>
              <a:t>states of seizures</a:t>
            </a:r>
          </a:p>
          <a:p>
            <a:pPr marL="400050" lvl="0" indent="-285750" rtl="0">
              <a:lnSpc>
                <a:spcPct val="90000"/>
              </a:lnSpc>
              <a:spcBef>
                <a:spcPts val="0"/>
              </a:spcBef>
              <a:buClr>
                <a:srgbClr val="434343"/>
              </a:buClr>
              <a:buSzPct val="100000"/>
              <a:buFont typeface="Arial"/>
              <a:buChar char="•"/>
            </a:pPr>
            <a:r>
              <a:rPr lang="en" sz="1800" b="1" dirty="0">
                <a:solidFill>
                  <a:srgbClr val="434343"/>
                </a:solidFill>
              </a:rPr>
              <a:t>Preictal state</a:t>
            </a:r>
            <a:r>
              <a:rPr lang="en" sz="1800" dirty="0">
                <a:solidFill>
                  <a:srgbClr val="434343"/>
                </a:solidFill>
              </a:rPr>
              <a:t> – before seizure</a:t>
            </a:r>
          </a:p>
          <a:p>
            <a:pPr marL="457200" lvl="0" indent="-342900" rtl="0">
              <a:lnSpc>
                <a:spcPct val="90000"/>
              </a:lnSpc>
              <a:spcBef>
                <a:spcPts val="0"/>
              </a:spcBef>
              <a:buClr>
                <a:srgbClr val="434343"/>
              </a:buClr>
              <a:buSzPct val="100000"/>
              <a:buFont typeface="Arial"/>
              <a:buChar char="•"/>
            </a:pPr>
            <a:r>
              <a:rPr lang="en" sz="1800" b="1" dirty="0" smtClean="0">
                <a:solidFill>
                  <a:srgbClr val="434343"/>
                </a:solidFill>
              </a:rPr>
              <a:t>Ictal</a:t>
            </a:r>
            <a:r>
              <a:rPr lang="en" sz="1800" dirty="0" smtClean="0">
                <a:solidFill>
                  <a:srgbClr val="434343"/>
                </a:solidFill>
              </a:rPr>
              <a:t> </a:t>
            </a:r>
            <a:r>
              <a:rPr lang="en" sz="1800" dirty="0">
                <a:solidFill>
                  <a:srgbClr val="434343"/>
                </a:solidFill>
              </a:rPr>
              <a:t>– during the seizure</a:t>
            </a:r>
          </a:p>
          <a:p>
            <a:pPr marL="457200" lvl="0" indent="-342900" rtl="0">
              <a:lnSpc>
                <a:spcPct val="90000"/>
              </a:lnSpc>
              <a:spcBef>
                <a:spcPts val="0"/>
              </a:spcBef>
              <a:buClr>
                <a:srgbClr val="434343"/>
              </a:buClr>
              <a:buSzPct val="100000"/>
              <a:buFont typeface="Arial"/>
              <a:buChar char="•"/>
            </a:pPr>
            <a:r>
              <a:rPr lang="en" sz="1800" b="1" dirty="0">
                <a:solidFill>
                  <a:srgbClr val="434343"/>
                </a:solidFill>
              </a:rPr>
              <a:t>Interictal</a:t>
            </a:r>
            <a:r>
              <a:rPr lang="en" sz="1800" dirty="0">
                <a:solidFill>
                  <a:srgbClr val="434343"/>
                </a:solidFill>
              </a:rPr>
              <a:t> – between two seizures – this is the state in which 99% of the entire seizure takes place</a:t>
            </a:r>
          </a:p>
          <a:p>
            <a:pPr marL="457200" lvl="0" indent="-342900" rtl="0">
              <a:lnSpc>
                <a:spcPct val="90000"/>
              </a:lnSpc>
              <a:spcBef>
                <a:spcPts val="0"/>
              </a:spcBef>
              <a:buClr>
                <a:srgbClr val="434343"/>
              </a:buClr>
              <a:buSzPct val="100000"/>
              <a:buFont typeface="Arial"/>
              <a:buChar char="•"/>
            </a:pPr>
            <a:r>
              <a:rPr lang="en" sz="1800" b="1" dirty="0">
                <a:solidFill>
                  <a:srgbClr val="434343"/>
                </a:solidFill>
              </a:rPr>
              <a:t>Postictal </a:t>
            </a:r>
            <a:r>
              <a:rPr lang="en" sz="1800" dirty="0">
                <a:solidFill>
                  <a:srgbClr val="434343"/>
                </a:solidFill>
              </a:rPr>
              <a:t>– after seizure event</a:t>
            </a:r>
          </a:p>
        </p:txBody>
      </p:sp>
      <p:pic>
        <p:nvPicPr>
          <p:cNvPr id="171" name="Shape 171"/>
          <p:cNvPicPr preferRelativeResize="0"/>
          <p:nvPr/>
        </p:nvPicPr>
        <p:blipFill>
          <a:blip r:embed="rId3">
            <a:alphaModFix/>
          </a:blip>
          <a:stretch>
            <a:fillRect/>
          </a:stretch>
        </p:blipFill>
        <p:spPr>
          <a:xfrm>
            <a:off x="478300" y="1746975"/>
            <a:ext cx="3640200" cy="24243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218800"/>
            <a:ext cx="8520600" cy="623400"/>
          </a:xfrm>
          <a:prstGeom prst="rect">
            <a:avLst/>
          </a:prstGeom>
        </p:spPr>
        <p:txBody>
          <a:bodyPr lIns="91425" tIns="91425" rIns="91425" bIns="91425" anchor="t" anchorCtr="0">
            <a:noAutofit/>
          </a:bodyPr>
          <a:lstStyle/>
          <a:p>
            <a:pPr lvl="0">
              <a:spcBef>
                <a:spcPts val="0"/>
              </a:spcBef>
              <a:buNone/>
            </a:pPr>
            <a:r>
              <a:rPr lang="en" sz="3600" dirty="0">
                <a:solidFill>
                  <a:srgbClr val="CC0000"/>
                </a:solidFill>
              </a:rPr>
              <a:t>Epidemiology</a:t>
            </a:r>
          </a:p>
        </p:txBody>
      </p:sp>
      <p:sp>
        <p:nvSpPr>
          <p:cNvPr id="177" name="Shape 177"/>
          <p:cNvSpPr txBox="1">
            <a:spLocks noGrp="1"/>
          </p:cNvSpPr>
          <p:nvPr>
            <p:ph type="body" idx="1"/>
          </p:nvPr>
        </p:nvSpPr>
        <p:spPr>
          <a:xfrm>
            <a:off x="4600200" y="863550"/>
            <a:ext cx="4232100" cy="3416400"/>
          </a:xfrm>
          <a:prstGeom prst="rect">
            <a:avLst/>
          </a:prstGeom>
        </p:spPr>
        <p:txBody>
          <a:bodyPr lIns="91425" tIns="91425" rIns="91425" bIns="91425" anchor="t" anchorCtr="0">
            <a:noAutofit/>
          </a:bodyPr>
          <a:lstStyle/>
          <a:p>
            <a:pPr marL="514350" lvl="0" indent="-285750" rtl="0">
              <a:lnSpc>
                <a:spcPct val="90000"/>
              </a:lnSpc>
              <a:spcBef>
                <a:spcPts val="0"/>
              </a:spcBef>
              <a:buClr>
                <a:srgbClr val="434343"/>
              </a:buClr>
              <a:buFont typeface="Arial"/>
              <a:buChar char="•"/>
            </a:pPr>
            <a:r>
              <a:rPr lang="en" dirty="0">
                <a:solidFill>
                  <a:srgbClr val="434343"/>
                </a:solidFill>
              </a:rPr>
              <a:t>Every 1 in 100 Canadians are afflicted by epilepsy → Globally, 50 million!</a:t>
            </a:r>
          </a:p>
          <a:p>
            <a:pPr marL="514350" lvl="0" indent="-285750" rtl="0">
              <a:lnSpc>
                <a:spcPct val="90000"/>
              </a:lnSpc>
              <a:spcBef>
                <a:spcPts val="0"/>
              </a:spcBef>
              <a:buClr>
                <a:srgbClr val="434343"/>
              </a:buClr>
              <a:buFont typeface="Arial"/>
              <a:buChar char="•"/>
            </a:pPr>
            <a:r>
              <a:rPr lang="en" dirty="0">
                <a:solidFill>
                  <a:srgbClr val="434343"/>
                </a:solidFill>
              </a:rPr>
              <a:t>Yearly incidence:</a:t>
            </a:r>
          </a:p>
          <a:p>
            <a:pPr marL="971550" lvl="1" indent="-285750" rtl="0">
              <a:lnSpc>
                <a:spcPct val="50000"/>
              </a:lnSpc>
              <a:spcBef>
                <a:spcPts val="0"/>
              </a:spcBef>
              <a:buClr>
                <a:srgbClr val="434343"/>
              </a:buClr>
              <a:buFont typeface="Courier New"/>
              <a:buChar char="o"/>
            </a:pPr>
            <a:r>
              <a:rPr lang="en" dirty="0">
                <a:solidFill>
                  <a:srgbClr val="434343"/>
                </a:solidFill>
              </a:rPr>
              <a:t>50 cases per 100 000 individuals</a:t>
            </a:r>
          </a:p>
          <a:p>
            <a:pPr marL="971550" lvl="1" indent="-285750" rtl="0">
              <a:lnSpc>
                <a:spcPct val="50000"/>
              </a:lnSpc>
              <a:spcBef>
                <a:spcPts val="0"/>
              </a:spcBef>
              <a:buClr>
                <a:srgbClr val="434343"/>
              </a:buClr>
              <a:buFont typeface="Courier New"/>
              <a:buChar char="o"/>
            </a:pPr>
            <a:r>
              <a:rPr lang="en" dirty="0">
                <a:solidFill>
                  <a:srgbClr val="434343"/>
                </a:solidFill>
              </a:rPr>
              <a:t>150 cases per 100 000 individuals</a:t>
            </a:r>
          </a:p>
          <a:p>
            <a:pPr marL="514350" lvl="0" indent="-285750" rtl="0">
              <a:lnSpc>
                <a:spcPct val="90000"/>
              </a:lnSpc>
              <a:spcBef>
                <a:spcPts val="0"/>
              </a:spcBef>
              <a:buClr>
                <a:srgbClr val="434343"/>
              </a:buClr>
              <a:buFont typeface="Arial"/>
              <a:buChar char="•"/>
            </a:pPr>
            <a:r>
              <a:rPr lang="en" dirty="0">
                <a:solidFill>
                  <a:srgbClr val="434343"/>
                </a:solidFill>
              </a:rPr>
              <a:t>Higher rates in lower income regions of the world</a:t>
            </a:r>
          </a:p>
          <a:p>
            <a:pPr marL="514350" lvl="0" indent="-285750" rtl="0">
              <a:lnSpc>
                <a:spcPct val="90000"/>
              </a:lnSpc>
              <a:spcBef>
                <a:spcPts val="0"/>
              </a:spcBef>
              <a:buClr>
                <a:srgbClr val="434343"/>
              </a:buClr>
              <a:buFont typeface="Arial"/>
              <a:buChar char="•"/>
            </a:pPr>
            <a:r>
              <a:rPr lang="en" b="1" dirty="0">
                <a:solidFill>
                  <a:srgbClr val="434343"/>
                </a:solidFill>
              </a:rPr>
              <a:t>CAE</a:t>
            </a:r>
            <a:r>
              <a:rPr lang="en" dirty="0">
                <a:solidFill>
                  <a:srgbClr val="434343"/>
                </a:solidFill>
              </a:rPr>
              <a:t>: 2-10% per 100,000 children</a:t>
            </a:r>
          </a:p>
          <a:p>
            <a:pPr marL="514350" lvl="0" indent="-285750">
              <a:lnSpc>
                <a:spcPct val="90000"/>
              </a:lnSpc>
              <a:spcBef>
                <a:spcPts val="0"/>
              </a:spcBef>
              <a:buClr>
                <a:srgbClr val="434343"/>
              </a:buClr>
              <a:buFont typeface="Arial"/>
              <a:buChar char="•"/>
            </a:pPr>
            <a:r>
              <a:rPr lang="en" dirty="0">
                <a:solidFill>
                  <a:srgbClr val="434343"/>
                </a:solidFill>
              </a:rPr>
              <a:t>Equal incidences in both sexes, but girls deemed at higher risk</a:t>
            </a:r>
            <a:br>
              <a:rPr lang="en" dirty="0">
                <a:solidFill>
                  <a:srgbClr val="434343"/>
                </a:solidFill>
              </a:rPr>
            </a:br>
            <a:r>
              <a:rPr lang="en" dirty="0">
                <a:solidFill>
                  <a:srgbClr val="434343"/>
                </a:solidFill>
              </a:rPr>
              <a:t/>
            </a:r>
            <a:br>
              <a:rPr lang="en" dirty="0">
                <a:solidFill>
                  <a:srgbClr val="434343"/>
                </a:solidFill>
              </a:rPr>
            </a:br>
            <a:endParaRPr lang="en" dirty="0">
              <a:solidFill>
                <a:srgbClr val="434343"/>
              </a:solidFill>
            </a:endParaRPr>
          </a:p>
        </p:txBody>
      </p:sp>
      <p:pic>
        <p:nvPicPr>
          <p:cNvPr id="178" name="Shape 178"/>
          <p:cNvPicPr preferRelativeResize="0"/>
          <p:nvPr/>
        </p:nvPicPr>
        <p:blipFill>
          <a:blip r:embed="rId3">
            <a:alphaModFix/>
          </a:blip>
          <a:stretch>
            <a:fillRect/>
          </a:stretch>
        </p:blipFill>
        <p:spPr>
          <a:xfrm>
            <a:off x="311700" y="1152475"/>
            <a:ext cx="3882267" cy="34163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Shape 183"/>
          <p:cNvPicPr preferRelativeResize="0"/>
          <p:nvPr/>
        </p:nvPicPr>
        <p:blipFill rotWithShape="1">
          <a:blip r:embed="rId3">
            <a:alphaModFix/>
          </a:blip>
          <a:srcRect t="13094" b="13094"/>
          <a:stretch/>
        </p:blipFill>
        <p:spPr>
          <a:xfrm>
            <a:off x="398037" y="2978500"/>
            <a:ext cx="6437225" cy="1806299"/>
          </a:xfrm>
          <a:prstGeom prst="rect">
            <a:avLst/>
          </a:prstGeom>
          <a:noFill/>
          <a:ln>
            <a:noFill/>
          </a:ln>
        </p:spPr>
      </p:pic>
      <p:sp>
        <p:nvSpPr>
          <p:cNvPr id="184" name="Shape 184"/>
          <p:cNvSpPr txBox="1">
            <a:spLocks noGrp="1"/>
          </p:cNvSpPr>
          <p:nvPr>
            <p:ph type="title"/>
          </p:nvPr>
        </p:nvSpPr>
        <p:spPr>
          <a:xfrm>
            <a:off x="63575" y="305250"/>
            <a:ext cx="3123599" cy="4533000"/>
          </a:xfrm>
          <a:prstGeom prst="rect">
            <a:avLst/>
          </a:prstGeom>
        </p:spPr>
        <p:txBody>
          <a:bodyPr lIns="91425" tIns="91425" rIns="91425" bIns="91425" anchor="t" anchorCtr="0">
            <a:noAutofit/>
          </a:bodyPr>
          <a:lstStyle/>
          <a:p>
            <a:pPr lvl="0">
              <a:spcBef>
                <a:spcPts val="0"/>
              </a:spcBef>
              <a:buNone/>
            </a:pPr>
            <a:r>
              <a:rPr lang="en">
                <a:solidFill>
                  <a:srgbClr val="CC0000"/>
                </a:solidFill>
              </a:rPr>
              <a:t>Signs and Symptoms </a:t>
            </a:r>
          </a:p>
        </p:txBody>
      </p:sp>
      <p:sp>
        <p:nvSpPr>
          <p:cNvPr id="185" name="Shape 185"/>
          <p:cNvSpPr txBox="1">
            <a:spLocks noGrp="1"/>
          </p:cNvSpPr>
          <p:nvPr>
            <p:ph type="body" idx="1"/>
          </p:nvPr>
        </p:nvSpPr>
        <p:spPr>
          <a:xfrm>
            <a:off x="4017625" y="897000"/>
            <a:ext cx="4806900" cy="3024600"/>
          </a:xfrm>
          <a:prstGeom prst="rect">
            <a:avLst/>
          </a:prstGeom>
        </p:spPr>
        <p:txBody>
          <a:bodyPr lIns="91425" tIns="91425" rIns="91425" bIns="91425" anchor="t" anchorCtr="0">
            <a:noAutofit/>
          </a:bodyPr>
          <a:lstStyle/>
          <a:p>
            <a:pPr marL="457200" lvl="0" indent="-342900" rtl="0">
              <a:spcBef>
                <a:spcPts val="0"/>
              </a:spcBef>
              <a:buSzPct val="100000"/>
              <a:buChar char="●"/>
            </a:pPr>
            <a:r>
              <a:rPr lang="en" sz="1800" dirty="0"/>
              <a:t>Seizures</a:t>
            </a:r>
          </a:p>
          <a:p>
            <a:pPr marL="457200" lvl="0" indent="-342900" rtl="0">
              <a:spcBef>
                <a:spcPts val="0"/>
              </a:spcBef>
              <a:buSzPct val="100000"/>
              <a:buChar char="●"/>
            </a:pPr>
            <a:r>
              <a:rPr lang="en" sz="1800" dirty="0"/>
              <a:t>Two broad seizure categories </a:t>
            </a:r>
          </a:p>
          <a:p>
            <a:pPr marL="914400" lvl="1" indent="-342900" rtl="0">
              <a:lnSpc>
                <a:spcPct val="90000"/>
              </a:lnSpc>
              <a:spcBef>
                <a:spcPts val="0"/>
              </a:spcBef>
              <a:buSzPct val="100000"/>
              <a:buChar char="○"/>
            </a:pPr>
            <a:r>
              <a:rPr lang="en" sz="1800" b="1" dirty="0"/>
              <a:t>Partial</a:t>
            </a:r>
            <a:r>
              <a:rPr lang="en" sz="1800" dirty="0"/>
              <a:t>: seizure onset in one cortical region of the brain </a:t>
            </a:r>
          </a:p>
          <a:p>
            <a:pPr marL="914400" lvl="1" indent="-342900" rtl="0">
              <a:lnSpc>
                <a:spcPct val="90000"/>
              </a:lnSpc>
              <a:spcBef>
                <a:spcPts val="0"/>
              </a:spcBef>
              <a:buSzPct val="100000"/>
              <a:buChar char="○"/>
            </a:pPr>
            <a:r>
              <a:rPr lang="en" sz="1800" b="1" dirty="0"/>
              <a:t>Generalized</a:t>
            </a:r>
            <a:r>
              <a:rPr lang="en" sz="1800" dirty="0"/>
              <a:t>: seizure onset in both cerebral hemispheres </a:t>
            </a:r>
          </a:p>
          <a:p>
            <a:pPr lvl="0" rtl="0">
              <a:spcBef>
                <a:spcPts val="0"/>
              </a:spcBef>
              <a:buNone/>
            </a:pPr>
            <a:endParaRPr dirty="0"/>
          </a:p>
          <a:p>
            <a:pPr lvl="0" rtl="0">
              <a:spcBef>
                <a:spcPts val="0"/>
              </a:spcBef>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11700" y="521225"/>
            <a:ext cx="8520600" cy="623400"/>
          </a:xfrm>
          <a:prstGeom prst="rect">
            <a:avLst/>
          </a:prstGeom>
        </p:spPr>
        <p:txBody>
          <a:bodyPr lIns="91425" tIns="91425" rIns="91425" bIns="91425" anchor="t" anchorCtr="0">
            <a:noAutofit/>
          </a:bodyPr>
          <a:lstStyle/>
          <a:p>
            <a:pPr lvl="0">
              <a:spcBef>
                <a:spcPts val="0"/>
              </a:spcBef>
              <a:buNone/>
            </a:pPr>
            <a:r>
              <a:rPr lang="en" sz="3600">
                <a:solidFill>
                  <a:srgbClr val="CC0000"/>
                </a:solidFill>
              </a:rPr>
              <a:t>Signs and Symptoms</a:t>
            </a:r>
          </a:p>
        </p:txBody>
      </p:sp>
      <p:sp>
        <p:nvSpPr>
          <p:cNvPr id="191" name="Shape 191"/>
          <p:cNvSpPr txBox="1">
            <a:spLocks noGrp="1"/>
          </p:cNvSpPr>
          <p:nvPr>
            <p:ph type="body" idx="1"/>
          </p:nvPr>
        </p:nvSpPr>
        <p:spPr>
          <a:xfrm>
            <a:off x="638675" y="1194662"/>
            <a:ext cx="3999900" cy="3416400"/>
          </a:xfrm>
          <a:prstGeom prst="rect">
            <a:avLst/>
          </a:prstGeom>
        </p:spPr>
        <p:txBody>
          <a:bodyPr lIns="91425" tIns="91425" rIns="91425" bIns="91425" anchor="t" anchorCtr="0">
            <a:noAutofit/>
          </a:bodyPr>
          <a:lstStyle/>
          <a:p>
            <a:pPr lvl="0" rtl="0">
              <a:spcBef>
                <a:spcPts val="0"/>
              </a:spcBef>
              <a:buNone/>
            </a:pPr>
            <a:r>
              <a:rPr lang="en" sz="2400" dirty="0">
                <a:solidFill>
                  <a:srgbClr val="434343"/>
                </a:solidFill>
              </a:rPr>
              <a:t>Partial Seizures </a:t>
            </a:r>
          </a:p>
          <a:p>
            <a:pPr marL="457200" lvl="0" indent="-355600" rtl="0">
              <a:lnSpc>
                <a:spcPct val="50000"/>
              </a:lnSpc>
              <a:spcBef>
                <a:spcPts val="0"/>
              </a:spcBef>
              <a:buClr>
                <a:srgbClr val="434343"/>
              </a:buClr>
              <a:buSzPct val="100000"/>
              <a:buFont typeface="Arial"/>
              <a:buChar char="•"/>
            </a:pPr>
            <a:r>
              <a:rPr lang="en" sz="2000" b="1" dirty="0">
                <a:solidFill>
                  <a:srgbClr val="434343"/>
                </a:solidFill>
              </a:rPr>
              <a:t>Simple</a:t>
            </a:r>
          </a:p>
          <a:p>
            <a:pPr marL="914400" lvl="1" indent="-317500" rtl="0">
              <a:lnSpc>
                <a:spcPct val="50000"/>
              </a:lnSpc>
              <a:spcBef>
                <a:spcPts val="0"/>
              </a:spcBef>
              <a:buClr>
                <a:srgbClr val="434343"/>
              </a:buClr>
              <a:buSzPct val="100000"/>
              <a:buFont typeface="Courier New"/>
              <a:buChar char="o"/>
            </a:pPr>
            <a:r>
              <a:rPr lang="en" sz="1400" dirty="0" smtClean="0">
                <a:solidFill>
                  <a:srgbClr val="434343"/>
                </a:solidFill>
              </a:rPr>
              <a:t>No loss in consciousness</a:t>
            </a:r>
          </a:p>
          <a:p>
            <a:pPr marL="914400" lvl="1" indent="-317500" rtl="0">
              <a:lnSpc>
                <a:spcPct val="50000"/>
              </a:lnSpc>
              <a:spcBef>
                <a:spcPts val="0"/>
              </a:spcBef>
              <a:buClr>
                <a:srgbClr val="434343"/>
              </a:buClr>
              <a:buSzPct val="100000"/>
              <a:buFont typeface="Courier New"/>
              <a:buChar char="o"/>
            </a:pPr>
            <a:r>
              <a:rPr lang="en" sz="1400" dirty="0" smtClean="0">
                <a:solidFill>
                  <a:srgbClr val="434343"/>
                </a:solidFill>
              </a:rPr>
              <a:t>Auras</a:t>
            </a:r>
          </a:p>
          <a:p>
            <a:pPr marL="914400" lvl="1" indent="-317500" rtl="0">
              <a:lnSpc>
                <a:spcPct val="50000"/>
              </a:lnSpc>
              <a:spcBef>
                <a:spcPts val="0"/>
              </a:spcBef>
              <a:buClr>
                <a:srgbClr val="434343"/>
              </a:buClr>
              <a:buSzPct val="100000"/>
              <a:buFont typeface="Courier New"/>
              <a:buChar char="o"/>
            </a:pPr>
            <a:r>
              <a:rPr lang="en" sz="1400" dirty="0" smtClean="0">
                <a:solidFill>
                  <a:srgbClr val="434343"/>
                </a:solidFill>
              </a:rPr>
              <a:t>Clonic movements </a:t>
            </a:r>
          </a:p>
          <a:p>
            <a:pPr marL="457200" lvl="0" indent="-355600" rtl="0">
              <a:lnSpc>
                <a:spcPct val="50000"/>
              </a:lnSpc>
              <a:spcBef>
                <a:spcPts val="0"/>
              </a:spcBef>
              <a:buClr>
                <a:srgbClr val="434343"/>
              </a:buClr>
              <a:buSzPct val="100000"/>
              <a:buFont typeface="Arial"/>
              <a:buChar char="•"/>
            </a:pPr>
            <a:r>
              <a:rPr lang="en" sz="2000" b="1" dirty="0" smtClean="0">
                <a:solidFill>
                  <a:srgbClr val="434343"/>
                </a:solidFill>
              </a:rPr>
              <a:t>Complex </a:t>
            </a:r>
            <a:endParaRPr lang="en" sz="2000" b="1" dirty="0">
              <a:solidFill>
                <a:srgbClr val="434343"/>
              </a:solidFill>
            </a:endParaRPr>
          </a:p>
          <a:p>
            <a:pPr marL="914400" lvl="1" indent="-317500" rtl="0">
              <a:lnSpc>
                <a:spcPct val="50000"/>
              </a:lnSpc>
              <a:spcBef>
                <a:spcPts val="0"/>
              </a:spcBef>
              <a:buClr>
                <a:srgbClr val="434343"/>
              </a:buClr>
              <a:buSzPct val="100000"/>
              <a:buFont typeface="Courier New"/>
              <a:buChar char="o"/>
            </a:pPr>
            <a:r>
              <a:rPr lang="en" sz="1400" dirty="0">
                <a:solidFill>
                  <a:srgbClr val="434343"/>
                </a:solidFill>
              </a:rPr>
              <a:t>Loss in consciousness</a:t>
            </a:r>
          </a:p>
          <a:p>
            <a:pPr marL="914400" lvl="1" indent="-317500" rtl="0">
              <a:lnSpc>
                <a:spcPct val="50000"/>
              </a:lnSpc>
              <a:spcBef>
                <a:spcPts val="0"/>
              </a:spcBef>
              <a:buClr>
                <a:srgbClr val="434343"/>
              </a:buClr>
              <a:buSzPct val="100000"/>
              <a:buFont typeface="Courier New"/>
              <a:buChar char="o"/>
            </a:pPr>
            <a:r>
              <a:rPr lang="en" sz="1400" dirty="0" smtClean="0">
                <a:solidFill>
                  <a:srgbClr val="434343"/>
                </a:solidFill>
              </a:rPr>
              <a:t>Auras</a:t>
            </a:r>
          </a:p>
          <a:p>
            <a:pPr marL="914400" lvl="1" indent="-317500" rtl="0">
              <a:lnSpc>
                <a:spcPct val="50000"/>
              </a:lnSpc>
              <a:spcBef>
                <a:spcPts val="0"/>
              </a:spcBef>
              <a:buClr>
                <a:srgbClr val="434343"/>
              </a:buClr>
              <a:buSzPct val="100000"/>
              <a:buFont typeface="Courier New"/>
              <a:buChar char="o"/>
            </a:pPr>
            <a:r>
              <a:rPr lang="en" sz="1400" dirty="0" smtClean="0">
                <a:solidFill>
                  <a:srgbClr val="434343"/>
                </a:solidFill>
              </a:rPr>
              <a:t>Staring </a:t>
            </a:r>
            <a:r>
              <a:rPr lang="en" sz="1400" dirty="0">
                <a:solidFill>
                  <a:srgbClr val="434343"/>
                </a:solidFill>
              </a:rPr>
              <a:t>spells</a:t>
            </a:r>
          </a:p>
          <a:p>
            <a:pPr marL="914400" lvl="1" indent="-317500" rtl="0">
              <a:lnSpc>
                <a:spcPct val="50000"/>
              </a:lnSpc>
              <a:spcBef>
                <a:spcPts val="0"/>
              </a:spcBef>
              <a:buClr>
                <a:srgbClr val="434343"/>
              </a:buClr>
              <a:buSzPct val="100000"/>
              <a:buFont typeface="Courier New"/>
              <a:buChar char="o"/>
            </a:pPr>
            <a:r>
              <a:rPr lang="en" sz="1400" dirty="0">
                <a:solidFill>
                  <a:srgbClr val="434343"/>
                </a:solidFill>
              </a:rPr>
              <a:t>Clonic movements </a:t>
            </a:r>
          </a:p>
          <a:p>
            <a:pPr lvl="0">
              <a:spcBef>
                <a:spcPts val="0"/>
              </a:spcBef>
              <a:buNone/>
            </a:pPr>
            <a:endParaRPr dirty="0">
              <a:solidFill>
                <a:srgbClr val="434343"/>
              </a:solidFill>
            </a:endParaRPr>
          </a:p>
        </p:txBody>
      </p:sp>
      <p:pic>
        <p:nvPicPr>
          <p:cNvPr id="192" name="Shape 192"/>
          <p:cNvPicPr preferRelativeResize="0"/>
          <p:nvPr/>
        </p:nvPicPr>
        <p:blipFill>
          <a:blip r:embed="rId3">
            <a:alphaModFix/>
          </a:blip>
          <a:stretch>
            <a:fillRect/>
          </a:stretch>
        </p:blipFill>
        <p:spPr>
          <a:xfrm>
            <a:off x="4438799" y="1329950"/>
            <a:ext cx="4194450" cy="3145825"/>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1702</Words>
  <Application>Microsoft Macintosh PowerPoint</Application>
  <PresentationFormat>On-screen Show (16:9)</PresentationFormat>
  <Paragraphs>230</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plum</vt:lpstr>
      <vt:lpstr>EPILEPSY</vt:lpstr>
      <vt:lpstr>Overview</vt:lpstr>
      <vt:lpstr>Case Study</vt:lpstr>
      <vt:lpstr>Case Study</vt:lpstr>
      <vt:lpstr>Introduction</vt:lpstr>
      <vt:lpstr>Nomenclature</vt:lpstr>
      <vt:lpstr>Epidemiology</vt:lpstr>
      <vt:lpstr>Signs and Symptoms </vt:lpstr>
      <vt:lpstr>Signs and Symptoms</vt:lpstr>
      <vt:lpstr>Signs and Symptoms (cont’d)</vt:lpstr>
      <vt:lpstr>Signs and Symptoms (cont’d)</vt:lpstr>
      <vt:lpstr>Diagnosis </vt:lpstr>
      <vt:lpstr>Diagnosis (cont’d) </vt:lpstr>
      <vt:lpstr>The Action Potential</vt:lpstr>
      <vt:lpstr>Synaptic Transmission</vt:lpstr>
      <vt:lpstr>Aetiology</vt:lpstr>
      <vt:lpstr>Aetiology (CAE)</vt:lpstr>
      <vt:lpstr>Pathophysiology</vt:lpstr>
      <vt:lpstr>Pathophysiology</vt:lpstr>
      <vt:lpstr>Ictogenesis</vt:lpstr>
      <vt:lpstr>Pathophysiology (CAE)</vt:lpstr>
      <vt:lpstr>Prognosis</vt:lpstr>
      <vt:lpstr>Treatment </vt:lpstr>
      <vt:lpstr>Ethosuximide</vt:lpstr>
      <vt:lpstr>Case Study Reveal </vt:lpstr>
      <vt:lpstr>References </vt:lpstr>
      <vt:lpstr>Questions? </vt:lpstr>
      <vt:lpstr>Multiple Choice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EPILEPSY</dc:title>
  <cp:lastModifiedBy>Sabrina Fisico</cp:lastModifiedBy>
  <cp:revision>7</cp:revision>
  <dcterms:modified xsi:type="dcterms:W3CDTF">2017-02-03T17:29:01Z</dcterms:modified>
</cp:coreProperties>
</file>