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9144000"/>
  <p:notesSz cx="6858000" cy="9144000"/>
  <p:embeddedFontLst>
    <p:embeddedFont>
      <p:font typeface="Roboto Slab"/>
      <p:regular r:id="rId30"/>
      <p:bold r:id="rId31"/>
    </p:embeddedFont>
    <p:embeddedFont>
      <p:font typeface="Source Sans Pr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Slab-bold.fntdata"/><Relationship Id="rId30" Type="http://schemas.openxmlformats.org/officeDocument/2006/relationships/font" Target="fonts/RobotoSlab-regular.fntdata"/><Relationship Id="rId11" Type="http://schemas.openxmlformats.org/officeDocument/2006/relationships/slide" Target="slides/slide7.xml"/><Relationship Id="rId33" Type="http://schemas.openxmlformats.org/officeDocument/2006/relationships/font" Target="fonts/SourceSansPro-bold.fntdata"/><Relationship Id="rId10" Type="http://schemas.openxmlformats.org/officeDocument/2006/relationships/slide" Target="slides/slide6.xml"/><Relationship Id="rId32" Type="http://schemas.openxmlformats.org/officeDocument/2006/relationships/font" Target="fonts/SourceSansPro-regular.fntdata"/><Relationship Id="rId13" Type="http://schemas.openxmlformats.org/officeDocument/2006/relationships/slide" Target="slides/slide9.xml"/><Relationship Id="rId35" Type="http://schemas.openxmlformats.org/officeDocument/2006/relationships/font" Target="fonts/SourceSansPro-boldItalic.fntdata"/><Relationship Id="rId12" Type="http://schemas.openxmlformats.org/officeDocument/2006/relationships/slide" Target="slides/slide8.xml"/><Relationship Id="rId34" Type="http://schemas.openxmlformats.org/officeDocument/2006/relationships/font" Target="fonts/SourceSansPro-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4dd48573b2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dd48573b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4dd266965f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g4dd266965f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dd266965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4dd26696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4dd266965f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4dd266965f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4dd1b5558e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4dd1b5558e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dd266965f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dd266965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4dd266965f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4dd266965f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4dd266965f_0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4dd266965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4dd1b5558e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g4dd1b5558e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4dd1b5558e_1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dd1b5558e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300"/>
              </a:spcAft>
              <a:buClr>
                <a:schemeClr val="dk1"/>
              </a:buClr>
              <a:buSzPts val="11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4dd1b5558e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4dd1b5558e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4dd1b5558e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4dd1b5558e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4dd1b5558e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4dd1b5558e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4dd1b554c3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4dd1b554c3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4e864e5256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4e864e5256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4dd1b5558e_1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g4dd1b5558e_1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dd1b5558e_1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4dd1b5558e_1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dd1b5558e_1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4dd1b5558e_1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dd48573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dd48573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4dd48573b2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4dd48573b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1700185" y="1360350"/>
            <a:ext cx="5807400" cy="15465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rgbClr val="0091EA"/>
              </a:buClr>
              <a:buSzPts val="6000"/>
              <a:buNone/>
              <a:defRPr b="1" sz="6000">
                <a:solidFill>
                  <a:srgbClr val="0091EA"/>
                </a:solidFill>
              </a:defRPr>
            </a:lvl1pPr>
            <a:lvl2pPr lvl="1" algn="l">
              <a:lnSpc>
                <a:spcPct val="100000"/>
              </a:lnSpc>
              <a:spcBef>
                <a:spcPts val="0"/>
              </a:spcBef>
              <a:spcAft>
                <a:spcPts val="0"/>
              </a:spcAft>
              <a:buClr>
                <a:srgbClr val="0091EA"/>
              </a:buClr>
              <a:buSzPts val="6000"/>
              <a:buNone/>
              <a:defRPr b="1" sz="6000">
                <a:solidFill>
                  <a:srgbClr val="0091EA"/>
                </a:solidFill>
              </a:defRPr>
            </a:lvl2pPr>
            <a:lvl3pPr lvl="2" algn="l">
              <a:lnSpc>
                <a:spcPct val="100000"/>
              </a:lnSpc>
              <a:spcBef>
                <a:spcPts val="0"/>
              </a:spcBef>
              <a:spcAft>
                <a:spcPts val="0"/>
              </a:spcAft>
              <a:buClr>
                <a:srgbClr val="0091EA"/>
              </a:buClr>
              <a:buSzPts val="6000"/>
              <a:buNone/>
              <a:defRPr b="1" sz="6000">
                <a:solidFill>
                  <a:srgbClr val="0091EA"/>
                </a:solidFill>
              </a:defRPr>
            </a:lvl3pPr>
            <a:lvl4pPr lvl="3" algn="l">
              <a:lnSpc>
                <a:spcPct val="100000"/>
              </a:lnSpc>
              <a:spcBef>
                <a:spcPts val="0"/>
              </a:spcBef>
              <a:spcAft>
                <a:spcPts val="0"/>
              </a:spcAft>
              <a:buClr>
                <a:srgbClr val="0091EA"/>
              </a:buClr>
              <a:buSzPts val="6000"/>
              <a:buNone/>
              <a:defRPr b="1" sz="6000">
                <a:solidFill>
                  <a:srgbClr val="0091EA"/>
                </a:solidFill>
              </a:defRPr>
            </a:lvl4pPr>
            <a:lvl5pPr lvl="4" algn="l">
              <a:lnSpc>
                <a:spcPct val="100000"/>
              </a:lnSpc>
              <a:spcBef>
                <a:spcPts val="0"/>
              </a:spcBef>
              <a:spcAft>
                <a:spcPts val="0"/>
              </a:spcAft>
              <a:buClr>
                <a:srgbClr val="0091EA"/>
              </a:buClr>
              <a:buSzPts val="6000"/>
              <a:buNone/>
              <a:defRPr b="1" sz="6000">
                <a:solidFill>
                  <a:srgbClr val="0091EA"/>
                </a:solidFill>
              </a:defRPr>
            </a:lvl5pPr>
            <a:lvl6pPr lvl="5" algn="l">
              <a:lnSpc>
                <a:spcPct val="100000"/>
              </a:lnSpc>
              <a:spcBef>
                <a:spcPts val="0"/>
              </a:spcBef>
              <a:spcAft>
                <a:spcPts val="0"/>
              </a:spcAft>
              <a:buClr>
                <a:srgbClr val="0091EA"/>
              </a:buClr>
              <a:buSzPts val="6000"/>
              <a:buNone/>
              <a:defRPr b="1" sz="6000">
                <a:solidFill>
                  <a:srgbClr val="0091EA"/>
                </a:solidFill>
              </a:defRPr>
            </a:lvl6pPr>
            <a:lvl7pPr lvl="6" algn="l">
              <a:lnSpc>
                <a:spcPct val="100000"/>
              </a:lnSpc>
              <a:spcBef>
                <a:spcPts val="0"/>
              </a:spcBef>
              <a:spcAft>
                <a:spcPts val="0"/>
              </a:spcAft>
              <a:buClr>
                <a:srgbClr val="0091EA"/>
              </a:buClr>
              <a:buSzPts val="6000"/>
              <a:buNone/>
              <a:defRPr b="1" sz="6000">
                <a:solidFill>
                  <a:srgbClr val="0091EA"/>
                </a:solidFill>
              </a:defRPr>
            </a:lvl7pPr>
            <a:lvl8pPr lvl="7" algn="l">
              <a:lnSpc>
                <a:spcPct val="100000"/>
              </a:lnSpc>
              <a:spcBef>
                <a:spcPts val="0"/>
              </a:spcBef>
              <a:spcAft>
                <a:spcPts val="0"/>
              </a:spcAft>
              <a:buClr>
                <a:srgbClr val="0091EA"/>
              </a:buClr>
              <a:buSzPts val="6000"/>
              <a:buNone/>
              <a:defRPr b="1" sz="6000">
                <a:solidFill>
                  <a:srgbClr val="0091EA"/>
                </a:solidFill>
              </a:defRPr>
            </a:lvl8pPr>
            <a:lvl9pPr lvl="8" algn="l">
              <a:lnSpc>
                <a:spcPct val="100000"/>
              </a:lnSpc>
              <a:spcBef>
                <a:spcPts val="0"/>
              </a:spcBef>
              <a:spcAft>
                <a:spcPts val="0"/>
              </a:spcAft>
              <a:buClr>
                <a:srgbClr val="0091EA"/>
              </a:buClr>
              <a:buSzPts val="6000"/>
              <a:buNone/>
              <a:defRPr b="1" sz="6000">
                <a:solidFill>
                  <a:srgbClr val="0091EA"/>
                </a:solidFill>
              </a:defRPr>
            </a:lvl9pPr>
          </a:lstStyle>
          <a:p/>
        </p:txBody>
      </p:sp>
      <p:sp>
        <p:nvSpPr>
          <p:cNvPr id="11" name="Google Shape;11;p2"/>
          <p:cNvSpPr/>
          <p:nvPr/>
        </p:nvSpPr>
        <p:spPr>
          <a:xfrm>
            <a:off x="6897625" y="6199950"/>
            <a:ext cx="126900" cy="126900"/>
          </a:xfrm>
          <a:prstGeom prst="ellipse">
            <a:avLst/>
          </a:prstGeom>
          <a:solidFill>
            <a:srgbClr val="0091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a:off x="7454375" y="5638800"/>
            <a:ext cx="126900" cy="126900"/>
          </a:xfrm>
          <a:prstGeom prst="ellipse">
            <a:avLst/>
          </a:prstGeom>
          <a:solidFill>
            <a:srgbClr val="0091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8827727" y="4597554"/>
            <a:ext cx="75900" cy="75900"/>
          </a:xfrm>
          <a:prstGeom prst="ellipse">
            <a:avLst/>
          </a:prstGeom>
          <a:solidFill>
            <a:srgbClr val="0091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8677050" y="6577875"/>
            <a:ext cx="126900" cy="126900"/>
          </a:xfrm>
          <a:prstGeom prst="ellipse">
            <a:avLst/>
          </a:prstGeom>
          <a:solidFill>
            <a:srgbClr val="0091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2972225" y="633400"/>
            <a:ext cx="126900" cy="126900"/>
          </a:xfrm>
          <a:prstGeom prst="ellipse">
            <a:avLst/>
          </a:prstGeom>
          <a:solidFill>
            <a:srgbClr val="0091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579635" y="3373479"/>
            <a:ext cx="126900" cy="126900"/>
          </a:xfrm>
          <a:prstGeom prst="ellipse">
            <a:avLst/>
          </a:prstGeom>
          <a:solidFill>
            <a:srgbClr val="0091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311843" y="791518"/>
            <a:ext cx="126900" cy="126900"/>
          </a:xfrm>
          <a:prstGeom prst="ellipse">
            <a:avLst/>
          </a:prstGeom>
          <a:solidFill>
            <a:srgbClr val="0091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626322" y="1339872"/>
            <a:ext cx="253800" cy="253800"/>
          </a:xfrm>
          <a:prstGeom prst="ellipse">
            <a:avLst/>
          </a:prstGeom>
          <a:noFill/>
          <a:ln cap="flat" cmpd="sng" w="19050">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8104500" y="4963100"/>
            <a:ext cx="190200" cy="190500"/>
          </a:xfrm>
          <a:prstGeom prst="ellipse">
            <a:avLst/>
          </a:prstGeom>
          <a:noFill/>
          <a:ln cap="flat" cmpd="sng" w="19050">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8803950" y="5654657"/>
            <a:ext cx="190200" cy="190500"/>
          </a:xfrm>
          <a:prstGeom prst="ellipse">
            <a:avLst/>
          </a:prstGeom>
          <a:noFill/>
          <a:ln cap="flat" cmpd="sng" w="19050">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a:off x="196310" y="1990890"/>
            <a:ext cx="75900" cy="75900"/>
          </a:xfrm>
          <a:prstGeom prst="ellipse">
            <a:avLst/>
          </a:prstGeom>
          <a:solidFill>
            <a:srgbClr val="0091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a:off x="1738050" y="271322"/>
            <a:ext cx="253800" cy="253800"/>
          </a:xfrm>
          <a:prstGeom prst="ellipse">
            <a:avLst/>
          </a:prstGeom>
          <a:noFill/>
          <a:ln cap="flat" cmpd="sng" w="19050">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
          <p:cNvSpPr/>
          <p:nvPr/>
        </p:nvSpPr>
        <p:spPr>
          <a:xfrm>
            <a:off x="771659" y="2504485"/>
            <a:ext cx="75900" cy="75900"/>
          </a:xfrm>
          <a:prstGeom prst="ellipse">
            <a:avLst/>
          </a:prstGeom>
          <a:solidFill>
            <a:srgbClr val="0091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4271584" y="474825"/>
            <a:ext cx="75900" cy="75900"/>
          </a:xfrm>
          <a:prstGeom prst="ellipse">
            <a:avLst/>
          </a:prstGeom>
          <a:solidFill>
            <a:srgbClr val="0091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
          <p:cNvSpPr/>
          <p:nvPr/>
        </p:nvSpPr>
        <p:spPr>
          <a:xfrm>
            <a:off x="7729213" y="6127438"/>
            <a:ext cx="253800" cy="254100"/>
          </a:xfrm>
          <a:prstGeom prst="ellipse">
            <a:avLst/>
          </a:prstGeom>
          <a:noFill/>
          <a:ln cap="flat" cmpd="sng" w="19050">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11"/>
          <p:cNvSpPr txBox="1"/>
          <p:nvPr>
            <p:ph idx="1" type="body"/>
          </p:nvPr>
        </p:nvSpPr>
        <p:spPr>
          <a:xfrm>
            <a:off x="457200" y="5407123"/>
            <a:ext cx="8229600" cy="491400"/>
          </a:xfrm>
          <a:prstGeom prst="rect">
            <a:avLst/>
          </a:prstGeom>
          <a:noFill/>
          <a:ln>
            <a:noFill/>
          </a:ln>
        </p:spPr>
        <p:txBody>
          <a:bodyPr anchorCtr="0" anchor="t" bIns="91425" lIns="91425" spcFirstLastPara="1" rIns="91425" wrap="square" tIns="91425"/>
          <a:lstStyle>
            <a:lvl1pPr indent="-228600" lvl="0" marL="457200" algn="ctr">
              <a:lnSpc>
                <a:spcPct val="100000"/>
              </a:lnSpc>
              <a:spcBef>
                <a:spcPts val="360"/>
              </a:spcBef>
              <a:spcAft>
                <a:spcPts val="0"/>
              </a:spcAft>
              <a:buSzPts val="1800"/>
              <a:buNone/>
              <a:defRPr sz="1800"/>
            </a:lvl1pPr>
          </a:lstStyle>
          <a:p/>
        </p:txBody>
      </p:sp>
      <p:sp>
        <p:nvSpPr>
          <p:cNvPr id="65" name="Google Shape;65;p11"/>
          <p:cNvSpPr txBox="1"/>
          <p:nvPr>
            <p:ph idx="12" type="sldNum"/>
          </p:nvPr>
        </p:nvSpPr>
        <p:spPr>
          <a:xfrm>
            <a:off x="-92" y="6333125"/>
            <a:ext cx="9144000" cy="525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1pPr>
            <a:lvl2pPr indent="0" lvl="1" marL="0" marR="0" algn="ct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2pPr>
            <a:lvl3pPr indent="0" lvl="2" marL="0" marR="0" algn="ct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3pPr>
            <a:lvl4pPr indent="0" lvl="3" marL="0" marR="0" algn="ct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4pPr>
            <a:lvl5pPr indent="0" lvl="4" marL="0" marR="0" algn="ct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5pPr>
            <a:lvl6pPr indent="0" lvl="5" marL="0" marR="0" algn="ct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6pPr>
            <a:lvl7pPr indent="0" lvl="6" marL="0" marR="0" algn="ct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7pPr>
            <a:lvl8pPr indent="0" lvl="7" marL="0" marR="0" algn="ct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8pPr>
            <a:lvl9pPr indent="0" lvl="8" marL="0" marR="0" algn="ct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6" name="Shape 26"/>
        <p:cNvGrpSpPr/>
        <p:nvPr/>
      </p:nvGrpSpPr>
      <p:grpSpPr>
        <a:xfrm>
          <a:off x="0" y="0"/>
          <a:ext cx="0" cy="0"/>
          <a:chOff x="0" y="0"/>
          <a:chExt cx="0" cy="0"/>
        </a:xfrm>
      </p:grpSpPr>
      <p:sp>
        <p:nvSpPr>
          <p:cNvPr id="27" name="Google Shape;27;p3"/>
          <p:cNvSpPr txBox="1"/>
          <p:nvPr>
            <p:ph type="title"/>
          </p:nvPr>
        </p:nvSpPr>
        <p:spPr>
          <a:xfrm>
            <a:off x="786150" y="410826"/>
            <a:ext cx="7571700" cy="9369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8" name="Google Shape;28;p3"/>
          <p:cNvSpPr txBox="1"/>
          <p:nvPr>
            <p:ph idx="1" type="body"/>
          </p:nvPr>
        </p:nvSpPr>
        <p:spPr>
          <a:xfrm>
            <a:off x="786137" y="1600200"/>
            <a:ext cx="3675300" cy="4967700"/>
          </a:xfrm>
          <a:prstGeom prst="rect">
            <a:avLst/>
          </a:prstGeom>
          <a:noFill/>
          <a:ln>
            <a:noFill/>
          </a:ln>
        </p:spPr>
        <p:txBody>
          <a:bodyPr anchorCtr="0" anchor="t" bIns="91425" lIns="91425" spcFirstLastPara="1" rIns="91425" wrap="square" tIns="91425"/>
          <a:lstStyle>
            <a:lvl1pPr indent="-393700" lvl="0" marL="457200" algn="l">
              <a:lnSpc>
                <a:spcPct val="100000"/>
              </a:lnSpc>
              <a:spcBef>
                <a:spcPts val="600"/>
              </a:spcBef>
              <a:spcAft>
                <a:spcPts val="0"/>
              </a:spcAft>
              <a:buSzPts val="2600"/>
              <a:buChar char="◎"/>
              <a:defRPr sz="2600"/>
            </a:lvl1pPr>
            <a:lvl2pPr indent="-393700" lvl="1" marL="914400" algn="l">
              <a:lnSpc>
                <a:spcPct val="100000"/>
              </a:lnSpc>
              <a:spcBef>
                <a:spcPts val="0"/>
              </a:spcBef>
              <a:spcAft>
                <a:spcPts val="0"/>
              </a:spcAft>
              <a:buSzPts val="2600"/>
              <a:buChar char="○"/>
              <a:defRPr sz="2600"/>
            </a:lvl2pPr>
            <a:lvl3pPr indent="-393700" lvl="2" marL="1371600" algn="l">
              <a:lnSpc>
                <a:spcPct val="100000"/>
              </a:lnSpc>
              <a:spcBef>
                <a:spcPts val="0"/>
              </a:spcBef>
              <a:spcAft>
                <a:spcPts val="0"/>
              </a:spcAft>
              <a:buSzPts val="2600"/>
              <a:buChar char="◉"/>
              <a:defRPr sz="2600"/>
            </a:lvl3pPr>
            <a:lvl4pPr indent="-393700" lvl="3" marL="1828800" algn="l">
              <a:lnSpc>
                <a:spcPct val="100000"/>
              </a:lnSpc>
              <a:spcBef>
                <a:spcPts val="0"/>
              </a:spcBef>
              <a:spcAft>
                <a:spcPts val="0"/>
              </a:spcAft>
              <a:buSzPts val="2600"/>
              <a:buChar char="●"/>
              <a:defRPr sz="2600"/>
            </a:lvl4pPr>
            <a:lvl5pPr indent="-393700" lvl="4" marL="2286000" algn="l">
              <a:lnSpc>
                <a:spcPct val="100000"/>
              </a:lnSpc>
              <a:spcBef>
                <a:spcPts val="0"/>
              </a:spcBef>
              <a:spcAft>
                <a:spcPts val="0"/>
              </a:spcAft>
              <a:buSzPts val="2600"/>
              <a:buChar char="○"/>
              <a:defRPr sz="2600"/>
            </a:lvl5pPr>
            <a:lvl6pPr indent="-393700" lvl="5" marL="2743200" algn="l">
              <a:lnSpc>
                <a:spcPct val="100000"/>
              </a:lnSpc>
              <a:spcBef>
                <a:spcPts val="0"/>
              </a:spcBef>
              <a:spcAft>
                <a:spcPts val="0"/>
              </a:spcAft>
              <a:buSzPts val="2600"/>
              <a:buChar char="■"/>
              <a:defRPr sz="2600"/>
            </a:lvl6pPr>
            <a:lvl7pPr indent="-393700" lvl="6" marL="3200400" algn="l">
              <a:lnSpc>
                <a:spcPct val="100000"/>
              </a:lnSpc>
              <a:spcBef>
                <a:spcPts val="0"/>
              </a:spcBef>
              <a:spcAft>
                <a:spcPts val="0"/>
              </a:spcAft>
              <a:buSzPts val="2600"/>
              <a:buChar char="●"/>
              <a:defRPr sz="2600"/>
            </a:lvl7pPr>
            <a:lvl8pPr indent="-393700" lvl="7" marL="3657600" algn="l">
              <a:lnSpc>
                <a:spcPct val="100000"/>
              </a:lnSpc>
              <a:spcBef>
                <a:spcPts val="0"/>
              </a:spcBef>
              <a:spcAft>
                <a:spcPts val="0"/>
              </a:spcAft>
              <a:buSzPts val="2600"/>
              <a:buChar char="○"/>
              <a:defRPr sz="2600"/>
            </a:lvl8pPr>
            <a:lvl9pPr indent="-393700" lvl="8" marL="4114800" algn="l">
              <a:lnSpc>
                <a:spcPct val="100000"/>
              </a:lnSpc>
              <a:spcBef>
                <a:spcPts val="0"/>
              </a:spcBef>
              <a:spcAft>
                <a:spcPts val="0"/>
              </a:spcAft>
              <a:buSzPts val="2600"/>
              <a:buChar char="■"/>
              <a:defRPr sz="2600"/>
            </a:lvl9pPr>
          </a:lstStyle>
          <a:p/>
        </p:txBody>
      </p:sp>
      <p:sp>
        <p:nvSpPr>
          <p:cNvPr id="29" name="Google Shape;29;p3"/>
          <p:cNvSpPr txBox="1"/>
          <p:nvPr>
            <p:ph idx="2" type="body"/>
          </p:nvPr>
        </p:nvSpPr>
        <p:spPr>
          <a:xfrm>
            <a:off x="4682659" y="1600200"/>
            <a:ext cx="3675300" cy="4967700"/>
          </a:xfrm>
          <a:prstGeom prst="rect">
            <a:avLst/>
          </a:prstGeom>
          <a:noFill/>
          <a:ln>
            <a:noFill/>
          </a:ln>
        </p:spPr>
        <p:txBody>
          <a:bodyPr anchorCtr="0" anchor="t" bIns="91425" lIns="91425" spcFirstLastPara="1" rIns="91425" wrap="square" tIns="91425"/>
          <a:lstStyle>
            <a:lvl1pPr indent="-393700" lvl="0" marL="457200" algn="l">
              <a:lnSpc>
                <a:spcPct val="100000"/>
              </a:lnSpc>
              <a:spcBef>
                <a:spcPts val="600"/>
              </a:spcBef>
              <a:spcAft>
                <a:spcPts val="0"/>
              </a:spcAft>
              <a:buSzPts val="2600"/>
              <a:buChar char="◎"/>
              <a:defRPr sz="2600"/>
            </a:lvl1pPr>
            <a:lvl2pPr indent="-393700" lvl="1" marL="914400" algn="l">
              <a:lnSpc>
                <a:spcPct val="100000"/>
              </a:lnSpc>
              <a:spcBef>
                <a:spcPts val="0"/>
              </a:spcBef>
              <a:spcAft>
                <a:spcPts val="0"/>
              </a:spcAft>
              <a:buSzPts val="2600"/>
              <a:buChar char="○"/>
              <a:defRPr sz="2600"/>
            </a:lvl2pPr>
            <a:lvl3pPr indent="-393700" lvl="2" marL="1371600" algn="l">
              <a:lnSpc>
                <a:spcPct val="100000"/>
              </a:lnSpc>
              <a:spcBef>
                <a:spcPts val="0"/>
              </a:spcBef>
              <a:spcAft>
                <a:spcPts val="0"/>
              </a:spcAft>
              <a:buSzPts val="2600"/>
              <a:buChar char="◉"/>
              <a:defRPr sz="2600"/>
            </a:lvl3pPr>
            <a:lvl4pPr indent="-393700" lvl="3" marL="1828800" algn="l">
              <a:lnSpc>
                <a:spcPct val="100000"/>
              </a:lnSpc>
              <a:spcBef>
                <a:spcPts val="0"/>
              </a:spcBef>
              <a:spcAft>
                <a:spcPts val="0"/>
              </a:spcAft>
              <a:buSzPts val="2600"/>
              <a:buChar char="●"/>
              <a:defRPr sz="2600"/>
            </a:lvl4pPr>
            <a:lvl5pPr indent="-393700" lvl="4" marL="2286000" algn="l">
              <a:lnSpc>
                <a:spcPct val="100000"/>
              </a:lnSpc>
              <a:spcBef>
                <a:spcPts val="0"/>
              </a:spcBef>
              <a:spcAft>
                <a:spcPts val="0"/>
              </a:spcAft>
              <a:buSzPts val="2600"/>
              <a:buChar char="○"/>
              <a:defRPr sz="2600"/>
            </a:lvl5pPr>
            <a:lvl6pPr indent="-393700" lvl="5" marL="2743200" algn="l">
              <a:lnSpc>
                <a:spcPct val="100000"/>
              </a:lnSpc>
              <a:spcBef>
                <a:spcPts val="0"/>
              </a:spcBef>
              <a:spcAft>
                <a:spcPts val="0"/>
              </a:spcAft>
              <a:buSzPts val="2600"/>
              <a:buChar char="■"/>
              <a:defRPr sz="2600"/>
            </a:lvl6pPr>
            <a:lvl7pPr indent="-393700" lvl="6" marL="3200400" algn="l">
              <a:lnSpc>
                <a:spcPct val="100000"/>
              </a:lnSpc>
              <a:spcBef>
                <a:spcPts val="0"/>
              </a:spcBef>
              <a:spcAft>
                <a:spcPts val="0"/>
              </a:spcAft>
              <a:buSzPts val="2600"/>
              <a:buChar char="●"/>
              <a:defRPr sz="2600"/>
            </a:lvl7pPr>
            <a:lvl8pPr indent="-393700" lvl="7" marL="3657600" algn="l">
              <a:lnSpc>
                <a:spcPct val="100000"/>
              </a:lnSpc>
              <a:spcBef>
                <a:spcPts val="0"/>
              </a:spcBef>
              <a:spcAft>
                <a:spcPts val="0"/>
              </a:spcAft>
              <a:buSzPts val="2600"/>
              <a:buChar char="○"/>
              <a:defRPr sz="2600"/>
            </a:lvl8pPr>
            <a:lvl9pPr indent="-393700" lvl="8" marL="4114800" algn="l">
              <a:lnSpc>
                <a:spcPct val="100000"/>
              </a:lnSpc>
              <a:spcBef>
                <a:spcPts val="0"/>
              </a:spcBef>
              <a:spcAft>
                <a:spcPts val="0"/>
              </a:spcAft>
              <a:buSzPts val="2600"/>
              <a:buChar char="■"/>
              <a:defRPr sz="2600"/>
            </a:lvl9pPr>
          </a:lstStyle>
          <a:p/>
        </p:txBody>
      </p:sp>
      <p:sp>
        <p:nvSpPr>
          <p:cNvPr id="30" name="Google Shape;30;p3"/>
          <p:cNvSpPr txBox="1"/>
          <p:nvPr>
            <p:ph idx="12" type="sldNum"/>
          </p:nvPr>
        </p:nvSpPr>
        <p:spPr>
          <a:xfrm>
            <a:off x="8404384" y="6333134"/>
            <a:ext cx="548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4"/>
          <p:cNvSpPr txBox="1"/>
          <p:nvPr>
            <p:ph idx="12" type="sldNum"/>
          </p:nvPr>
        </p:nvSpPr>
        <p:spPr>
          <a:xfrm>
            <a:off x="8404384" y="6333134"/>
            <a:ext cx="548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5"/>
          <p:cNvSpPr txBox="1"/>
          <p:nvPr>
            <p:ph type="ctrTitle"/>
          </p:nvPr>
        </p:nvSpPr>
        <p:spPr>
          <a:xfrm>
            <a:off x="1546025" y="2034925"/>
            <a:ext cx="5832600" cy="15465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SzPts val="4800"/>
              <a:buNone/>
              <a:defRPr b="1" sz="4800"/>
            </a:lvl1pPr>
            <a:lvl2pPr lvl="1" algn="l">
              <a:lnSpc>
                <a:spcPct val="100000"/>
              </a:lnSpc>
              <a:spcBef>
                <a:spcPts val="0"/>
              </a:spcBef>
              <a:spcAft>
                <a:spcPts val="0"/>
              </a:spcAft>
              <a:buSzPts val="4800"/>
              <a:buNone/>
              <a:defRPr b="1" sz="4800"/>
            </a:lvl2pPr>
            <a:lvl3pPr lvl="2" algn="l">
              <a:lnSpc>
                <a:spcPct val="100000"/>
              </a:lnSpc>
              <a:spcBef>
                <a:spcPts val="0"/>
              </a:spcBef>
              <a:spcAft>
                <a:spcPts val="0"/>
              </a:spcAft>
              <a:buSzPts val="4800"/>
              <a:buNone/>
              <a:defRPr b="1" sz="4800"/>
            </a:lvl3pPr>
            <a:lvl4pPr lvl="3" algn="l">
              <a:lnSpc>
                <a:spcPct val="100000"/>
              </a:lnSpc>
              <a:spcBef>
                <a:spcPts val="0"/>
              </a:spcBef>
              <a:spcAft>
                <a:spcPts val="0"/>
              </a:spcAft>
              <a:buSzPts val="4800"/>
              <a:buNone/>
              <a:defRPr b="1" sz="4800"/>
            </a:lvl4pPr>
            <a:lvl5pPr lvl="4" algn="l">
              <a:lnSpc>
                <a:spcPct val="100000"/>
              </a:lnSpc>
              <a:spcBef>
                <a:spcPts val="0"/>
              </a:spcBef>
              <a:spcAft>
                <a:spcPts val="0"/>
              </a:spcAft>
              <a:buSzPts val="4800"/>
              <a:buNone/>
              <a:defRPr b="1" sz="4800"/>
            </a:lvl5pPr>
            <a:lvl6pPr lvl="5" algn="l">
              <a:lnSpc>
                <a:spcPct val="100000"/>
              </a:lnSpc>
              <a:spcBef>
                <a:spcPts val="0"/>
              </a:spcBef>
              <a:spcAft>
                <a:spcPts val="0"/>
              </a:spcAft>
              <a:buSzPts val="4800"/>
              <a:buNone/>
              <a:defRPr b="1" sz="4800"/>
            </a:lvl6pPr>
            <a:lvl7pPr lvl="6" algn="l">
              <a:lnSpc>
                <a:spcPct val="100000"/>
              </a:lnSpc>
              <a:spcBef>
                <a:spcPts val="0"/>
              </a:spcBef>
              <a:spcAft>
                <a:spcPts val="0"/>
              </a:spcAft>
              <a:buSzPts val="4800"/>
              <a:buNone/>
              <a:defRPr b="1" sz="4800"/>
            </a:lvl7pPr>
            <a:lvl8pPr lvl="7" algn="l">
              <a:lnSpc>
                <a:spcPct val="100000"/>
              </a:lnSpc>
              <a:spcBef>
                <a:spcPts val="0"/>
              </a:spcBef>
              <a:spcAft>
                <a:spcPts val="0"/>
              </a:spcAft>
              <a:buSzPts val="4800"/>
              <a:buNone/>
              <a:defRPr b="1" sz="4800"/>
            </a:lvl8pPr>
            <a:lvl9pPr lvl="8" algn="l">
              <a:lnSpc>
                <a:spcPct val="100000"/>
              </a:lnSpc>
              <a:spcBef>
                <a:spcPts val="0"/>
              </a:spcBef>
              <a:spcAft>
                <a:spcPts val="0"/>
              </a:spcAft>
              <a:buSzPts val="4800"/>
              <a:buNone/>
              <a:defRPr b="1" sz="4800"/>
            </a:lvl9pPr>
          </a:lstStyle>
          <a:p/>
        </p:txBody>
      </p:sp>
      <p:sp>
        <p:nvSpPr>
          <p:cNvPr id="35" name="Google Shape;35;p5"/>
          <p:cNvSpPr txBox="1"/>
          <p:nvPr>
            <p:ph idx="1" type="subTitle"/>
          </p:nvPr>
        </p:nvSpPr>
        <p:spPr>
          <a:xfrm>
            <a:off x="1546025" y="3710548"/>
            <a:ext cx="5832600" cy="10464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rgbClr val="607D8B"/>
              </a:buClr>
              <a:buSzPts val="3000"/>
              <a:buNone/>
              <a:defRPr>
                <a:solidFill>
                  <a:srgbClr val="607D8B"/>
                </a:solidFill>
              </a:defRPr>
            </a:lvl1pPr>
            <a:lvl2pPr lvl="1" algn="l">
              <a:lnSpc>
                <a:spcPct val="100000"/>
              </a:lnSpc>
              <a:spcBef>
                <a:spcPts val="0"/>
              </a:spcBef>
              <a:spcAft>
                <a:spcPts val="0"/>
              </a:spcAft>
              <a:buClr>
                <a:srgbClr val="607D8B"/>
              </a:buClr>
              <a:buSzPts val="3000"/>
              <a:buNone/>
              <a:defRPr sz="3000">
                <a:solidFill>
                  <a:srgbClr val="607D8B"/>
                </a:solidFill>
              </a:defRPr>
            </a:lvl2pPr>
            <a:lvl3pPr lvl="2" algn="l">
              <a:lnSpc>
                <a:spcPct val="100000"/>
              </a:lnSpc>
              <a:spcBef>
                <a:spcPts val="0"/>
              </a:spcBef>
              <a:spcAft>
                <a:spcPts val="0"/>
              </a:spcAft>
              <a:buClr>
                <a:srgbClr val="607D8B"/>
              </a:buClr>
              <a:buSzPts val="3000"/>
              <a:buNone/>
              <a:defRPr sz="3000">
                <a:solidFill>
                  <a:srgbClr val="607D8B"/>
                </a:solidFill>
              </a:defRPr>
            </a:lvl3pPr>
            <a:lvl4pPr lvl="3" algn="l">
              <a:lnSpc>
                <a:spcPct val="100000"/>
              </a:lnSpc>
              <a:spcBef>
                <a:spcPts val="0"/>
              </a:spcBef>
              <a:spcAft>
                <a:spcPts val="0"/>
              </a:spcAft>
              <a:buClr>
                <a:srgbClr val="607D8B"/>
              </a:buClr>
              <a:buSzPts val="3000"/>
              <a:buNone/>
              <a:defRPr sz="3000">
                <a:solidFill>
                  <a:srgbClr val="607D8B"/>
                </a:solidFill>
              </a:defRPr>
            </a:lvl4pPr>
            <a:lvl5pPr lvl="4" algn="l">
              <a:lnSpc>
                <a:spcPct val="100000"/>
              </a:lnSpc>
              <a:spcBef>
                <a:spcPts val="0"/>
              </a:spcBef>
              <a:spcAft>
                <a:spcPts val="0"/>
              </a:spcAft>
              <a:buClr>
                <a:srgbClr val="607D8B"/>
              </a:buClr>
              <a:buSzPts val="3000"/>
              <a:buNone/>
              <a:defRPr sz="3000">
                <a:solidFill>
                  <a:srgbClr val="607D8B"/>
                </a:solidFill>
              </a:defRPr>
            </a:lvl5pPr>
            <a:lvl6pPr lvl="5" algn="l">
              <a:lnSpc>
                <a:spcPct val="100000"/>
              </a:lnSpc>
              <a:spcBef>
                <a:spcPts val="0"/>
              </a:spcBef>
              <a:spcAft>
                <a:spcPts val="0"/>
              </a:spcAft>
              <a:buClr>
                <a:srgbClr val="607D8B"/>
              </a:buClr>
              <a:buSzPts val="3000"/>
              <a:buNone/>
              <a:defRPr sz="3000">
                <a:solidFill>
                  <a:srgbClr val="607D8B"/>
                </a:solidFill>
              </a:defRPr>
            </a:lvl6pPr>
            <a:lvl7pPr lvl="6" algn="l">
              <a:lnSpc>
                <a:spcPct val="100000"/>
              </a:lnSpc>
              <a:spcBef>
                <a:spcPts val="0"/>
              </a:spcBef>
              <a:spcAft>
                <a:spcPts val="0"/>
              </a:spcAft>
              <a:buClr>
                <a:srgbClr val="607D8B"/>
              </a:buClr>
              <a:buSzPts val="3000"/>
              <a:buNone/>
              <a:defRPr sz="3000">
                <a:solidFill>
                  <a:srgbClr val="607D8B"/>
                </a:solidFill>
              </a:defRPr>
            </a:lvl7pPr>
            <a:lvl8pPr lvl="7" algn="l">
              <a:lnSpc>
                <a:spcPct val="100000"/>
              </a:lnSpc>
              <a:spcBef>
                <a:spcPts val="0"/>
              </a:spcBef>
              <a:spcAft>
                <a:spcPts val="0"/>
              </a:spcAft>
              <a:buClr>
                <a:srgbClr val="607D8B"/>
              </a:buClr>
              <a:buSzPts val="3000"/>
              <a:buNone/>
              <a:defRPr sz="3000">
                <a:solidFill>
                  <a:srgbClr val="607D8B"/>
                </a:solidFill>
              </a:defRPr>
            </a:lvl8pPr>
            <a:lvl9pPr lvl="8" algn="l">
              <a:lnSpc>
                <a:spcPct val="100000"/>
              </a:lnSpc>
              <a:spcBef>
                <a:spcPts val="0"/>
              </a:spcBef>
              <a:spcAft>
                <a:spcPts val="0"/>
              </a:spcAft>
              <a:buClr>
                <a:srgbClr val="607D8B"/>
              </a:buClr>
              <a:buSzPts val="3000"/>
              <a:buNone/>
              <a:defRPr sz="3000">
                <a:solidFill>
                  <a:srgbClr val="607D8B"/>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36" name="Shape 36"/>
        <p:cNvGrpSpPr/>
        <p:nvPr/>
      </p:nvGrpSpPr>
      <p:grpSpPr>
        <a:xfrm>
          <a:off x="0" y="0"/>
          <a:ext cx="0" cy="0"/>
          <a:chOff x="0" y="0"/>
          <a:chExt cx="0" cy="0"/>
        </a:xfrm>
      </p:grpSpPr>
      <p:pic>
        <p:nvPicPr>
          <p:cNvPr descr="connections-05.png" id="37" name="Google Shape;37;p6"/>
          <p:cNvPicPr preferRelativeResize="0"/>
          <p:nvPr/>
        </p:nvPicPr>
        <p:blipFill rotWithShape="1">
          <a:blip r:embed="rId2">
            <a:alphaModFix/>
          </a:blip>
          <a:srcRect b="0" l="0" r="0" t="0"/>
          <a:stretch/>
        </p:blipFill>
        <p:spPr>
          <a:xfrm flipH="1" rot="10800000">
            <a:off x="5945" y="0"/>
            <a:ext cx="9132109" cy="6858000"/>
          </a:xfrm>
          <a:prstGeom prst="rect">
            <a:avLst/>
          </a:prstGeom>
          <a:noFill/>
          <a:ln>
            <a:noFill/>
          </a:ln>
        </p:spPr>
      </p:pic>
      <p:sp>
        <p:nvSpPr>
          <p:cNvPr id="38" name="Google Shape;38;p6"/>
          <p:cNvSpPr txBox="1"/>
          <p:nvPr>
            <p:ph idx="1" type="body"/>
          </p:nvPr>
        </p:nvSpPr>
        <p:spPr>
          <a:xfrm>
            <a:off x="1215300" y="2501400"/>
            <a:ext cx="6713400" cy="1093200"/>
          </a:xfrm>
          <a:prstGeom prst="rect">
            <a:avLst/>
          </a:prstGeom>
          <a:noFill/>
          <a:ln>
            <a:noFill/>
          </a:ln>
        </p:spPr>
        <p:txBody>
          <a:bodyPr anchorCtr="0" anchor="t" bIns="91425" lIns="91425" spcFirstLastPara="1" rIns="91425" wrap="square" tIns="91425"/>
          <a:lstStyle>
            <a:lvl1pPr indent="-457200" lvl="0" marL="457200" algn="ctr">
              <a:lnSpc>
                <a:spcPct val="100000"/>
              </a:lnSpc>
              <a:spcBef>
                <a:spcPts val="600"/>
              </a:spcBef>
              <a:spcAft>
                <a:spcPts val="0"/>
              </a:spcAft>
              <a:buClr>
                <a:srgbClr val="263238"/>
              </a:buClr>
              <a:buSzPts val="3600"/>
              <a:buChar char="◎"/>
              <a:defRPr i="1" sz="3600"/>
            </a:lvl1pPr>
            <a:lvl2pPr indent="-457200" lvl="1" marL="914400" algn="ctr">
              <a:lnSpc>
                <a:spcPct val="100000"/>
              </a:lnSpc>
              <a:spcBef>
                <a:spcPts val="0"/>
              </a:spcBef>
              <a:spcAft>
                <a:spcPts val="0"/>
              </a:spcAft>
              <a:buClr>
                <a:srgbClr val="263238"/>
              </a:buClr>
              <a:buSzPts val="3600"/>
              <a:buChar char="○"/>
              <a:defRPr i="1" sz="3600"/>
            </a:lvl2pPr>
            <a:lvl3pPr indent="-457200" lvl="2" marL="1371600" algn="ctr">
              <a:lnSpc>
                <a:spcPct val="100000"/>
              </a:lnSpc>
              <a:spcBef>
                <a:spcPts val="0"/>
              </a:spcBef>
              <a:spcAft>
                <a:spcPts val="0"/>
              </a:spcAft>
              <a:buClr>
                <a:srgbClr val="263238"/>
              </a:buClr>
              <a:buSzPts val="3600"/>
              <a:buChar char="◉"/>
              <a:defRPr i="1" sz="3600"/>
            </a:lvl3pPr>
            <a:lvl4pPr indent="-457200" lvl="3" marL="1828800" algn="ctr">
              <a:lnSpc>
                <a:spcPct val="100000"/>
              </a:lnSpc>
              <a:spcBef>
                <a:spcPts val="0"/>
              </a:spcBef>
              <a:spcAft>
                <a:spcPts val="0"/>
              </a:spcAft>
              <a:buClr>
                <a:srgbClr val="263238"/>
              </a:buClr>
              <a:buSzPts val="3600"/>
              <a:buChar char="●"/>
              <a:defRPr i="1" sz="3600"/>
            </a:lvl4pPr>
            <a:lvl5pPr indent="-457200" lvl="4" marL="2286000" algn="ctr">
              <a:lnSpc>
                <a:spcPct val="100000"/>
              </a:lnSpc>
              <a:spcBef>
                <a:spcPts val="0"/>
              </a:spcBef>
              <a:spcAft>
                <a:spcPts val="0"/>
              </a:spcAft>
              <a:buClr>
                <a:srgbClr val="263238"/>
              </a:buClr>
              <a:buSzPts val="3600"/>
              <a:buChar char="○"/>
              <a:defRPr i="1" sz="3600"/>
            </a:lvl5pPr>
            <a:lvl6pPr indent="-457200" lvl="5" marL="2743200" algn="ctr">
              <a:lnSpc>
                <a:spcPct val="100000"/>
              </a:lnSpc>
              <a:spcBef>
                <a:spcPts val="0"/>
              </a:spcBef>
              <a:spcAft>
                <a:spcPts val="0"/>
              </a:spcAft>
              <a:buClr>
                <a:srgbClr val="263238"/>
              </a:buClr>
              <a:buSzPts val="3600"/>
              <a:buChar char="■"/>
              <a:defRPr i="1" sz="3600"/>
            </a:lvl6pPr>
            <a:lvl7pPr indent="-457200" lvl="6" marL="3200400" algn="ctr">
              <a:lnSpc>
                <a:spcPct val="100000"/>
              </a:lnSpc>
              <a:spcBef>
                <a:spcPts val="0"/>
              </a:spcBef>
              <a:spcAft>
                <a:spcPts val="0"/>
              </a:spcAft>
              <a:buClr>
                <a:srgbClr val="263238"/>
              </a:buClr>
              <a:buSzPts val="3600"/>
              <a:buChar char="●"/>
              <a:defRPr i="1" sz="3600"/>
            </a:lvl7pPr>
            <a:lvl8pPr indent="-457200" lvl="7" marL="3657600" algn="ctr">
              <a:lnSpc>
                <a:spcPct val="100000"/>
              </a:lnSpc>
              <a:spcBef>
                <a:spcPts val="0"/>
              </a:spcBef>
              <a:spcAft>
                <a:spcPts val="0"/>
              </a:spcAft>
              <a:buClr>
                <a:srgbClr val="263238"/>
              </a:buClr>
              <a:buSzPts val="3600"/>
              <a:buChar char="○"/>
              <a:defRPr i="1" sz="3600"/>
            </a:lvl8pPr>
            <a:lvl9pPr indent="-457200" lvl="8" marL="4114800" algn="ctr">
              <a:lnSpc>
                <a:spcPct val="100000"/>
              </a:lnSpc>
              <a:spcBef>
                <a:spcPts val="0"/>
              </a:spcBef>
              <a:spcAft>
                <a:spcPts val="0"/>
              </a:spcAft>
              <a:buClr>
                <a:srgbClr val="263238"/>
              </a:buClr>
              <a:buSzPts val="3600"/>
              <a:buChar char="■"/>
              <a:defRPr i="1" sz="3600"/>
            </a:lvl9pPr>
          </a:lstStyle>
          <a:p/>
        </p:txBody>
      </p:sp>
      <p:grpSp>
        <p:nvGrpSpPr>
          <p:cNvPr id="39" name="Google Shape;39;p6"/>
          <p:cNvGrpSpPr/>
          <p:nvPr/>
        </p:nvGrpSpPr>
        <p:grpSpPr>
          <a:xfrm>
            <a:off x="3593400" y="1074285"/>
            <a:ext cx="1957200" cy="1093200"/>
            <a:chOff x="3593400" y="1760085"/>
            <a:chExt cx="1957200" cy="1093200"/>
          </a:xfrm>
        </p:grpSpPr>
        <p:sp>
          <p:nvSpPr>
            <p:cNvPr id="40" name="Google Shape;40;p6"/>
            <p:cNvSpPr txBox="1"/>
            <p:nvPr/>
          </p:nvSpPr>
          <p:spPr>
            <a:xfrm>
              <a:off x="3593400" y="1872097"/>
              <a:ext cx="1957200" cy="871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1" i="0" lang="en" sz="6000" u="none" cap="none" strike="noStrike">
                  <a:solidFill>
                    <a:srgbClr val="0091EA"/>
                  </a:solidFill>
                  <a:latin typeface="Source Sans Pro"/>
                  <a:ea typeface="Source Sans Pro"/>
                  <a:cs typeface="Source Sans Pro"/>
                  <a:sym typeface="Source Sans Pro"/>
                </a:rPr>
                <a:t>“</a:t>
              </a:r>
              <a:endParaRPr b="1" i="0" sz="6000" u="none" cap="none" strike="noStrike">
                <a:solidFill>
                  <a:srgbClr val="0091EA"/>
                </a:solidFill>
                <a:latin typeface="Source Sans Pro"/>
                <a:ea typeface="Source Sans Pro"/>
                <a:cs typeface="Source Sans Pro"/>
                <a:sym typeface="Source Sans Pro"/>
              </a:endParaRPr>
            </a:p>
          </p:txBody>
        </p:sp>
        <p:sp>
          <p:nvSpPr>
            <p:cNvPr id="41" name="Google Shape;41;p6"/>
            <p:cNvSpPr/>
            <p:nvPr/>
          </p:nvSpPr>
          <p:spPr>
            <a:xfrm>
              <a:off x="4025400" y="1760085"/>
              <a:ext cx="1093200" cy="1093200"/>
            </a:xfrm>
            <a:prstGeom prst="ellipse">
              <a:avLst/>
            </a:prstGeom>
            <a:noFill/>
            <a:ln cap="flat" cmpd="sng" w="9525">
              <a:solidFill>
                <a:srgbClr val="CFD8D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6"/>
            <p:cNvSpPr/>
            <p:nvPr/>
          </p:nvSpPr>
          <p:spPr>
            <a:xfrm>
              <a:off x="4190700" y="1925385"/>
              <a:ext cx="762600" cy="762600"/>
            </a:xfrm>
            <a:prstGeom prst="ellipse">
              <a:avLst/>
            </a:prstGeom>
            <a:noFill/>
            <a:ln cap="flat" cmpd="sng" w="19050">
              <a:solidFill>
                <a:srgbClr val="CFD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3" name="Google Shape;43;p6"/>
          <p:cNvCxnSpPr>
            <a:endCxn id="41" idx="1"/>
          </p:cNvCxnSpPr>
          <p:nvPr/>
        </p:nvCxnSpPr>
        <p:spPr>
          <a:xfrm>
            <a:off x="3742095" y="871980"/>
            <a:ext cx="443400" cy="362400"/>
          </a:xfrm>
          <a:prstGeom prst="straightConnector1">
            <a:avLst/>
          </a:prstGeom>
          <a:noFill/>
          <a:ln cap="flat" cmpd="sng" w="9525">
            <a:solidFill>
              <a:srgbClr val="CFD8DC"/>
            </a:solidFill>
            <a:prstDash val="solid"/>
            <a:round/>
            <a:headEnd len="sm" w="sm" type="none"/>
            <a:tailEnd len="sm" w="sm" type="none"/>
          </a:ln>
        </p:spPr>
      </p:cxnSp>
      <p:cxnSp>
        <p:nvCxnSpPr>
          <p:cNvPr id="44" name="Google Shape;44;p6"/>
          <p:cNvCxnSpPr/>
          <p:nvPr/>
        </p:nvCxnSpPr>
        <p:spPr>
          <a:xfrm rot="10800000">
            <a:off x="4114800" y="269685"/>
            <a:ext cx="457200" cy="804600"/>
          </a:xfrm>
          <a:prstGeom prst="straightConnector1">
            <a:avLst/>
          </a:prstGeom>
          <a:noFill/>
          <a:ln cap="flat" cmpd="sng" w="9525">
            <a:solidFill>
              <a:srgbClr val="CFD8DC"/>
            </a:solidFill>
            <a:prstDash val="solid"/>
            <a:round/>
            <a:headEnd len="sm" w="sm" type="none"/>
            <a:tailEnd len="sm" w="sm" type="none"/>
          </a:ln>
        </p:spPr>
      </p:cxnSp>
      <p:cxnSp>
        <p:nvCxnSpPr>
          <p:cNvPr id="45" name="Google Shape;45;p6"/>
          <p:cNvCxnSpPr/>
          <p:nvPr/>
        </p:nvCxnSpPr>
        <p:spPr>
          <a:xfrm flipH="1" rot="10800000">
            <a:off x="4749075" y="753125"/>
            <a:ext cx="95100" cy="348900"/>
          </a:xfrm>
          <a:prstGeom prst="straightConnector1">
            <a:avLst/>
          </a:prstGeom>
          <a:noFill/>
          <a:ln cap="flat" cmpd="sng" w="9525">
            <a:solidFill>
              <a:srgbClr val="CFD8DC"/>
            </a:solidFill>
            <a:prstDash val="solid"/>
            <a:round/>
            <a:headEnd len="sm" w="sm" type="none"/>
            <a:tailEnd len="sm" w="sm" type="none"/>
          </a:ln>
        </p:spPr>
      </p:cxnSp>
      <p:sp>
        <p:nvSpPr>
          <p:cNvPr id="46" name="Google Shape;46;p6"/>
          <p:cNvSpPr txBox="1"/>
          <p:nvPr>
            <p:ph idx="12" type="sldNum"/>
          </p:nvPr>
        </p:nvSpPr>
        <p:spPr>
          <a:xfrm>
            <a:off x="-87" y="6333125"/>
            <a:ext cx="9144000" cy="525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1pPr>
            <a:lvl2pPr indent="0" lvl="1" marL="0" marR="0" algn="ct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2pPr>
            <a:lvl3pPr indent="0" lvl="2" marL="0" marR="0" algn="ct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3pPr>
            <a:lvl4pPr indent="0" lvl="3" marL="0" marR="0" algn="ct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4pPr>
            <a:lvl5pPr indent="0" lvl="4" marL="0" marR="0" algn="ct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5pPr>
            <a:lvl6pPr indent="0" lvl="5" marL="0" marR="0" algn="ct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6pPr>
            <a:lvl7pPr indent="0" lvl="6" marL="0" marR="0" algn="ct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7pPr>
            <a:lvl8pPr indent="0" lvl="7" marL="0" marR="0" algn="ct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8pPr>
            <a:lvl9pPr indent="0" lvl="8" marL="0" marR="0" algn="ct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47" name="Shape 47"/>
        <p:cNvGrpSpPr/>
        <p:nvPr/>
      </p:nvGrpSpPr>
      <p:grpSpPr>
        <a:xfrm>
          <a:off x="0" y="0"/>
          <a:ext cx="0" cy="0"/>
          <a:chOff x="0" y="0"/>
          <a:chExt cx="0" cy="0"/>
        </a:xfrm>
      </p:grpSpPr>
      <p:sp>
        <p:nvSpPr>
          <p:cNvPr id="48" name="Google Shape;48;p7"/>
          <p:cNvSpPr txBox="1"/>
          <p:nvPr>
            <p:ph type="title"/>
          </p:nvPr>
        </p:nvSpPr>
        <p:spPr>
          <a:xfrm>
            <a:off x="786150" y="410826"/>
            <a:ext cx="7571700" cy="9369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49" name="Google Shape;49;p7"/>
          <p:cNvSpPr txBox="1"/>
          <p:nvPr>
            <p:ph idx="1" type="body"/>
          </p:nvPr>
        </p:nvSpPr>
        <p:spPr>
          <a:xfrm>
            <a:off x="786150" y="1682267"/>
            <a:ext cx="7571700" cy="4764900"/>
          </a:xfrm>
          <a:prstGeom prst="rect">
            <a:avLst/>
          </a:prstGeom>
          <a:noFill/>
          <a:ln>
            <a:noFill/>
          </a:ln>
        </p:spPr>
        <p:txBody>
          <a:bodyPr anchorCtr="0" anchor="t" bIns="91425" lIns="91425" spcFirstLastPara="1" rIns="91425" wrap="square" tIns="91425"/>
          <a:lstStyle>
            <a:lvl1pPr indent="-419100" lvl="0" marL="457200" algn="l">
              <a:lnSpc>
                <a:spcPct val="100000"/>
              </a:lnSpc>
              <a:spcBef>
                <a:spcPts val="600"/>
              </a:spcBef>
              <a:spcAft>
                <a:spcPts val="0"/>
              </a:spcAft>
              <a:buSzPts val="3000"/>
              <a:buChar char="◎"/>
              <a:defRPr/>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50" name="Google Shape;50;p7"/>
          <p:cNvSpPr txBox="1"/>
          <p:nvPr>
            <p:ph idx="12" type="sldNum"/>
          </p:nvPr>
        </p:nvSpPr>
        <p:spPr>
          <a:xfrm>
            <a:off x="8404384" y="6333134"/>
            <a:ext cx="548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51" name="Shape 51"/>
        <p:cNvGrpSpPr/>
        <p:nvPr/>
      </p:nvGrpSpPr>
      <p:grpSpPr>
        <a:xfrm>
          <a:off x="0" y="0"/>
          <a:ext cx="0" cy="0"/>
          <a:chOff x="0" y="0"/>
          <a:chExt cx="0" cy="0"/>
        </a:xfrm>
      </p:grpSpPr>
      <p:sp>
        <p:nvSpPr>
          <p:cNvPr id="52" name="Google Shape;52;p8"/>
          <p:cNvSpPr txBox="1"/>
          <p:nvPr>
            <p:ph type="title"/>
          </p:nvPr>
        </p:nvSpPr>
        <p:spPr>
          <a:xfrm>
            <a:off x="786150" y="410826"/>
            <a:ext cx="7571700" cy="9369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53" name="Google Shape;53;p8"/>
          <p:cNvSpPr txBox="1"/>
          <p:nvPr>
            <p:ph idx="1" type="body"/>
          </p:nvPr>
        </p:nvSpPr>
        <p:spPr>
          <a:xfrm>
            <a:off x="786150" y="1600200"/>
            <a:ext cx="2419800" cy="4967700"/>
          </a:xfrm>
          <a:prstGeom prst="rect">
            <a:avLst/>
          </a:prstGeom>
          <a:noFill/>
          <a:ln>
            <a:noFill/>
          </a:ln>
        </p:spPr>
        <p:txBody>
          <a:bodyPr anchorCtr="0" anchor="t" bIns="91425" lIns="91425" spcFirstLastPara="1" rIns="91425" wrap="square" tIns="91425"/>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54" name="Google Shape;54;p8"/>
          <p:cNvSpPr txBox="1"/>
          <p:nvPr>
            <p:ph idx="2" type="body"/>
          </p:nvPr>
        </p:nvSpPr>
        <p:spPr>
          <a:xfrm>
            <a:off x="3329992" y="1600200"/>
            <a:ext cx="2419800" cy="4967700"/>
          </a:xfrm>
          <a:prstGeom prst="rect">
            <a:avLst/>
          </a:prstGeom>
          <a:noFill/>
          <a:ln>
            <a:noFill/>
          </a:ln>
        </p:spPr>
        <p:txBody>
          <a:bodyPr anchorCtr="0" anchor="t" bIns="91425" lIns="91425" spcFirstLastPara="1" rIns="91425" wrap="square" tIns="91425"/>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55" name="Google Shape;55;p8"/>
          <p:cNvSpPr txBox="1"/>
          <p:nvPr>
            <p:ph idx="3" type="body"/>
          </p:nvPr>
        </p:nvSpPr>
        <p:spPr>
          <a:xfrm>
            <a:off x="5873834" y="1600200"/>
            <a:ext cx="2419800" cy="4967700"/>
          </a:xfrm>
          <a:prstGeom prst="rect">
            <a:avLst/>
          </a:prstGeom>
          <a:noFill/>
          <a:ln>
            <a:noFill/>
          </a:ln>
        </p:spPr>
        <p:txBody>
          <a:bodyPr anchorCtr="0" anchor="t" bIns="91425" lIns="91425" spcFirstLastPara="1" rIns="91425" wrap="square" tIns="91425"/>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56" name="Google Shape;56;p8"/>
          <p:cNvSpPr txBox="1"/>
          <p:nvPr>
            <p:ph idx="12" type="sldNum"/>
          </p:nvPr>
        </p:nvSpPr>
        <p:spPr>
          <a:xfrm>
            <a:off x="8404384" y="6333134"/>
            <a:ext cx="548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9"/>
          <p:cNvSpPr txBox="1"/>
          <p:nvPr>
            <p:ph type="title"/>
          </p:nvPr>
        </p:nvSpPr>
        <p:spPr>
          <a:xfrm>
            <a:off x="786150" y="410826"/>
            <a:ext cx="7571700" cy="9369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59" name="Google Shape;59;p9"/>
          <p:cNvSpPr txBox="1"/>
          <p:nvPr>
            <p:ph idx="12" type="sldNum"/>
          </p:nvPr>
        </p:nvSpPr>
        <p:spPr>
          <a:xfrm>
            <a:off x="8404384" y="6333134"/>
            <a:ext cx="548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mplete pattern">
  <p:cSld name="BLANK_1">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0"/>
          <p:cNvSpPr/>
          <p:nvPr/>
        </p:nvSpPr>
        <p:spPr>
          <a:xfrm>
            <a:off x="-26550" y="-19800"/>
            <a:ext cx="9197100" cy="6897600"/>
          </a:xfrm>
          <a:prstGeom prst="rect">
            <a:avLst/>
          </a:prstGeom>
          <a:solidFill>
            <a:srgbClr val="CFD8DC">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0"/>
          <p:cNvSpPr txBox="1"/>
          <p:nvPr>
            <p:ph idx="12" type="sldNum"/>
          </p:nvPr>
        </p:nvSpPr>
        <p:spPr>
          <a:xfrm>
            <a:off x="8404384" y="6333134"/>
            <a:ext cx="548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86150" y="410826"/>
            <a:ext cx="7571700" cy="9369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rgbClr val="0091EA"/>
              </a:buClr>
              <a:buSzPts val="2000"/>
              <a:buFont typeface="Roboto Slab"/>
              <a:buNone/>
              <a:defRPr b="0" i="0" sz="2000" u="none" cap="none" strike="noStrike">
                <a:solidFill>
                  <a:srgbClr val="0091EA"/>
                </a:solidFill>
                <a:latin typeface="Roboto Slab"/>
                <a:ea typeface="Roboto Slab"/>
                <a:cs typeface="Roboto Slab"/>
                <a:sym typeface="Roboto Slab"/>
              </a:defRPr>
            </a:lvl1pPr>
            <a:lvl2pPr lvl="1" marR="0" rtl="0" algn="l">
              <a:lnSpc>
                <a:spcPct val="100000"/>
              </a:lnSpc>
              <a:spcBef>
                <a:spcPts val="0"/>
              </a:spcBef>
              <a:spcAft>
                <a:spcPts val="0"/>
              </a:spcAft>
              <a:buClr>
                <a:srgbClr val="0091EA"/>
              </a:buClr>
              <a:buSzPts val="2000"/>
              <a:buFont typeface="Roboto Slab"/>
              <a:buNone/>
              <a:defRPr b="0" i="0" sz="2000" u="none" cap="none" strike="noStrike">
                <a:solidFill>
                  <a:srgbClr val="0091EA"/>
                </a:solidFill>
                <a:latin typeface="Roboto Slab"/>
                <a:ea typeface="Roboto Slab"/>
                <a:cs typeface="Roboto Slab"/>
                <a:sym typeface="Roboto Slab"/>
              </a:defRPr>
            </a:lvl2pPr>
            <a:lvl3pPr lvl="2" marR="0" rtl="0" algn="l">
              <a:lnSpc>
                <a:spcPct val="100000"/>
              </a:lnSpc>
              <a:spcBef>
                <a:spcPts val="0"/>
              </a:spcBef>
              <a:spcAft>
                <a:spcPts val="0"/>
              </a:spcAft>
              <a:buClr>
                <a:srgbClr val="0091EA"/>
              </a:buClr>
              <a:buSzPts val="2000"/>
              <a:buFont typeface="Roboto Slab"/>
              <a:buNone/>
              <a:defRPr b="0" i="0" sz="2000" u="none" cap="none" strike="noStrike">
                <a:solidFill>
                  <a:srgbClr val="0091EA"/>
                </a:solidFill>
                <a:latin typeface="Roboto Slab"/>
                <a:ea typeface="Roboto Slab"/>
                <a:cs typeface="Roboto Slab"/>
                <a:sym typeface="Roboto Slab"/>
              </a:defRPr>
            </a:lvl3pPr>
            <a:lvl4pPr lvl="3" marR="0" rtl="0" algn="l">
              <a:lnSpc>
                <a:spcPct val="100000"/>
              </a:lnSpc>
              <a:spcBef>
                <a:spcPts val="0"/>
              </a:spcBef>
              <a:spcAft>
                <a:spcPts val="0"/>
              </a:spcAft>
              <a:buClr>
                <a:srgbClr val="0091EA"/>
              </a:buClr>
              <a:buSzPts val="2000"/>
              <a:buFont typeface="Roboto Slab"/>
              <a:buNone/>
              <a:defRPr b="0" i="0" sz="2000" u="none" cap="none" strike="noStrike">
                <a:solidFill>
                  <a:srgbClr val="0091EA"/>
                </a:solidFill>
                <a:latin typeface="Roboto Slab"/>
                <a:ea typeface="Roboto Slab"/>
                <a:cs typeface="Roboto Slab"/>
                <a:sym typeface="Roboto Slab"/>
              </a:defRPr>
            </a:lvl4pPr>
            <a:lvl5pPr lvl="4" marR="0" rtl="0" algn="l">
              <a:lnSpc>
                <a:spcPct val="100000"/>
              </a:lnSpc>
              <a:spcBef>
                <a:spcPts val="0"/>
              </a:spcBef>
              <a:spcAft>
                <a:spcPts val="0"/>
              </a:spcAft>
              <a:buClr>
                <a:srgbClr val="0091EA"/>
              </a:buClr>
              <a:buSzPts val="2000"/>
              <a:buFont typeface="Roboto Slab"/>
              <a:buNone/>
              <a:defRPr b="0" i="0" sz="2000" u="none" cap="none" strike="noStrike">
                <a:solidFill>
                  <a:srgbClr val="0091EA"/>
                </a:solidFill>
                <a:latin typeface="Roboto Slab"/>
                <a:ea typeface="Roboto Slab"/>
                <a:cs typeface="Roboto Slab"/>
                <a:sym typeface="Roboto Slab"/>
              </a:defRPr>
            </a:lvl5pPr>
            <a:lvl6pPr lvl="5" marR="0" rtl="0" algn="l">
              <a:lnSpc>
                <a:spcPct val="100000"/>
              </a:lnSpc>
              <a:spcBef>
                <a:spcPts val="0"/>
              </a:spcBef>
              <a:spcAft>
                <a:spcPts val="0"/>
              </a:spcAft>
              <a:buClr>
                <a:srgbClr val="0091EA"/>
              </a:buClr>
              <a:buSzPts val="2000"/>
              <a:buFont typeface="Roboto Slab"/>
              <a:buNone/>
              <a:defRPr b="0" i="0" sz="2000" u="none" cap="none" strike="noStrike">
                <a:solidFill>
                  <a:srgbClr val="0091EA"/>
                </a:solidFill>
                <a:latin typeface="Roboto Slab"/>
                <a:ea typeface="Roboto Slab"/>
                <a:cs typeface="Roboto Slab"/>
                <a:sym typeface="Roboto Slab"/>
              </a:defRPr>
            </a:lvl6pPr>
            <a:lvl7pPr lvl="6" marR="0" rtl="0" algn="l">
              <a:lnSpc>
                <a:spcPct val="100000"/>
              </a:lnSpc>
              <a:spcBef>
                <a:spcPts val="0"/>
              </a:spcBef>
              <a:spcAft>
                <a:spcPts val="0"/>
              </a:spcAft>
              <a:buClr>
                <a:srgbClr val="0091EA"/>
              </a:buClr>
              <a:buSzPts val="2000"/>
              <a:buFont typeface="Roboto Slab"/>
              <a:buNone/>
              <a:defRPr b="0" i="0" sz="2000" u="none" cap="none" strike="noStrike">
                <a:solidFill>
                  <a:srgbClr val="0091EA"/>
                </a:solidFill>
                <a:latin typeface="Roboto Slab"/>
                <a:ea typeface="Roboto Slab"/>
                <a:cs typeface="Roboto Slab"/>
                <a:sym typeface="Roboto Slab"/>
              </a:defRPr>
            </a:lvl7pPr>
            <a:lvl8pPr lvl="7" marR="0" rtl="0" algn="l">
              <a:lnSpc>
                <a:spcPct val="100000"/>
              </a:lnSpc>
              <a:spcBef>
                <a:spcPts val="0"/>
              </a:spcBef>
              <a:spcAft>
                <a:spcPts val="0"/>
              </a:spcAft>
              <a:buClr>
                <a:srgbClr val="0091EA"/>
              </a:buClr>
              <a:buSzPts val="2000"/>
              <a:buFont typeface="Roboto Slab"/>
              <a:buNone/>
              <a:defRPr b="0" i="0" sz="2000" u="none" cap="none" strike="noStrike">
                <a:solidFill>
                  <a:srgbClr val="0091EA"/>
                </a:solidFill>
                <a:latin typeface="Roboto Slab"/>
                <a:ea typeface="Roboto Slab"/>
                <a:cs typeface="Roboto Slab"/>
                <a:sym typeface="Roboto Slab"/>
              </a:defRPr>
            </a:lvl8pPr>
            <a:lvl9pPr lvl="8" marR="0" rtl="0" algn="l">
              <a:lnSpc>
                <a:spcPct val="100000"/>
              </a:lnSpc>
              <a:spcBef>
                <a:spcPts val="0"/>
              </a:spcBef>
              <a:spcAft>
                <a:spcPts val="0"/>
              </a:spcAft>
              <a:buClr>
                <a:srgbClr val="0091EA"/>
              </a:buClr>
              <a:buSzPts val="2000"/>
              <a:buFont typeface="Roboto Slab"/>
              <a:buNone/>
              <a:defRPr b="0" i="0" sz="2000" u="none" cap="none" strike="noStrike">
                <a:solidFill>
                  <a:srgbClr val="0091EA"/>
                </a:solidFill>
                <a:latin typeface="Roboto Slab"/>
                <a:ea typeface="Roboto Slab"/>
                <a:cs typeface="Roboto Slab"/>
                <a:sym typeface="Roboto Slab"/>
              </a:defRPr>
            </a:lvl9pPr>
          </a:lstStyle>
          <a:p/>
        </p:txBody>
      </p:sp>
      <p:sp>
        <p:nvSpPr>
          <p:cNvPr id="7" name="Google Shape;7;p1"/>
          <p:cNvSpPr txBox="1"/>
          <p:nvPr>
            <p:ph idx="1" type="body"/>
          </p:nvPr>
        </p:nvSpPr>
        <p:spPr>
          <a:xfrm>
            <a:off x="786150" y="1682267"/>
            <a:ext cx="7571700" cy="4764900"/>
          </a:xfrm>
          <a:prstGeom prst="rect">
            <a:avLst/>
          </a:prstGeom>
          <a:noFill/>
          <a:ln>
            <a:noFill/>
          </a:ln>
        </p:spPr>
        <p:txBody>
          <a:bodyPr anchorCtr="0" anchor="t" bIns="91425" lIns="91425" spcFirstLastPara="1" rIns="91425" wrap="square" tIns="91425"/>
          <a:lstStyle>
            <a:lvl1pPr indent="-419100" lvl="0" marL="457200" marR="0" rtl="0" algn="l">
              <a:lnSpc>
                <a:spcPct val="100000"/>
              </a:lnSpc>
              <a:spcBef>
                <a:spcPts val="600"/>
              </a:spcBef>
              <a:spcAft>
                <a:spcPts val="0"/>
              </a:spcAft>
              <a:buClr>
                <a:srgbClr val="CFD8DC"/>
              </a:buClr>
              <a:buSzPts val="3000"/>
              <a:buFont typeface="Source Sans Pro"/>
              <a:buChar char="◎"/>
              <a:defRPr b="0" i="0" sz="3000" u="none" cap="none" strike="noStrike">
                <a:solidFill>
                  <a:srgbClr val="263238"/>
                </a:solidFill>
                <a:latin typeface="Source Sans Pro"/>
                <a:ea typeface="Source Sans Pro"/>
                <a:cs typeface="Source Sans Pro"/>
                <a:sym typeface="Source Sans Pro"/>
              </a:defRPr>
            </a:lvl1pPr>
            <a:lvl2pPr indent="-381000" lvl="1" marL="914400" marR="0" rtl="0" algn="l">
              <a:lnSpc>
                <a:spcPct val="100000"/>
              </a:lnSpc>
              <a:spcBef>
                <a:spcPts val="0"/>
              </a:spcBef>
              <a:spcAft>
                <a:spcPts val="0"/>
              </a:spcAft>
              <a:buClr>
                <a:srgbClr val="CFD8DC"/>
              </a:buClr>
              <a:buSzPts val="2400"/>
              <a:buFont typeface="Source Sans Pro"/>
              <a:buChar char="○"/>
              <a:defRPr b="0" i="0" sz="2400" u="none" cap="none" strike="noStrike">
                <a:solidFill>
                  <a:srgbClr val="263238"/>
                </a:solidFill>
                <a:latin typeface="Source Sans Pro"/>
                <a:ea typeface="Source Sans Pro"/>
                <a:cs typeface="Source Sans Pro"/>
                <a:sym typeface="Source Sans Pro"/>
              </a:defRPr>
            </a:lvl2pPr>
            <a:lvl3pPr indent="-381000" lvl="2" marL="1371600" marR="0" rtl="0" algn="l">
              <a:lnSpc>
                <a:spcPct val="100000"/>
              </a:lnSpc>
              <a:spcBef>
                <a:spcPts val="0"/>
              </a:spcBef>
              <a:spcAft>
                <a:spcPts val="0"/>
              </a:spcAft>
              <a:buClr>
                <a:srgbClr val="CFD8DC"/>
              </a:buClr>
              <a:buSzPts val="2400"/>
              <a:buFont typeface="Source Sans Pro"/>
              <a:buChar char="◉"/>
              <a:defRPr b="0" i="0" sz="2400" u="none" cap="none" strike="noStrike">
                <a:solidFill>
                  <a:srgbClr val="263238"/>
                </a:solidFill>
                <a:latin typeface="Source Sans Pro"/>
                <a:ea typeface="Source Sans Pro"/>
                <a:cs typeface="Source Sans Pro"/>
                <a:sym typeface="Source Sans Pro"/>
              </a:defRPr>
            </a:lvl3pPr>
            <a:lvl4pPr indent="-342900" lvl="3" marL="1828800" marR="0" rtl="0" algn="l">
              <a:lnSpc>
                <a:spcPct val="100000"/>
              </a:lnSpc>
              <a:spcBef>
                <a:spcPts val="0"/>
              </a:spcBef>
              <a:spcAft>
                <a:spcPts val="0"/>
              </a:spcAft>
              <a:buClr>
                <a:srgbClr val="CFD8DC"/>
              </a:buClr>
              <a:buSzPts val="1800"/>
              <a:buFont typeface="Source Sans Pro"/>
              <a:buChar char="●"/>
              <a:defRPr b="0" i="0" sz="1800" u="none" cap="none" strike="noStrike">
                <a:solidFill>
                  <a:srgbClr val="263238"/>
                </a:solidFill>
                <a:latin typeface="Source Sans Pro"/>
                <a:ea typeface="Source Sans Pro"/>
                <a:cs typeface="Source Sans Pro"/>
                <a:sym typeface="Source Sans Pro"/>
              </a:defRPr>
            </a:lvl4pPr>
            <a:lvl5pPr indent="-342900" lvl="4" marL="2286000" marR="0" rtl="0" algn="l">
              <a:lnSpc>
                <a:spcPct val="100000"/>
              </a:lnSpc>
              <a:spcBef>
                <a:spcPts val="0"/>
              </a:spcBef>
              <a:spcAft>
                <a:spcPts val="0"/>
              </a:spcAft>
              <a:buClr>
                <a:srgbClr val="CFD8DC"/>
              </a:buClr>
              <a:buSzPts val="1800"/>
              <a:buFont typeface="Source Sans Pro"/>
              <a:buChar char="○"/>
              <a:defRPr b="0" i="0" sz="1800" u="none" cap="none" strike="noStrike">
                <a:solidFill>
                  <a:srgbClr val="263238"/>
                </a:solidFill>
                <a:latin typeface="Source Sans Pro"/>
                <a:ea typeface="Source Sans Pro"/>
                <a:cs typeface="Source Sans Pro"/>
                <a:sym typeface="Source Sans Pro"/>
              </a:defRPr>
            </a:lvl5pPr>
            <a:lvl6pPr indent="-342900" lvl="5" marL="2743200" marR="0" rtl="0" algn="l">
              <a:lnSpc>
                <a:spcPct val="100000"/>
              </a:lnSpc>
              <a:spcBef>
                <a:spcPts val="0"/>
              </a:spcBef>
              <a:spcAft>
                <a:spcPts val="0"/>
              </a:spcAft>
              <a:buClr>
                <a:srgbClr val="CFD8DC"/>
              </a:buClr>
              <a:buSzPts val="1800"/>
              <a:buFont typeface="Source Sans Pro"/>
              <a:buChar char="■"/>
              <a:defRPr b="0" i="0" sz="1800" u="none" cap="none" strike="noStrike">
                <a:solidFill>
                  <a:srgbClr val="263238"/>
                </a:solidFill>
                <a:latin typeface="Source Sans Pro"/>
                <a:ea typeface="Source Sans Pro"/>
                <a:cs typeface="Source Sans Pro"/>
                <a:sym typeface="Source Sans Pro"/>
              </a:defRPr>
            </a:lvl6pPr>
            <a:lvl7pPr indent="-342900" lvl="6" marL="3200400" marR="0" rtl="0" algn="l">
              <a:lnSpc>
                <a:spcPct val="100000"/>
              </a:lnSpc>
              <a:spcBef>
                <a:spcPts val="0"/>
              </a:spcBef>
              <a:spcAft>
                <a:spcPts val="0"/>
              </a:spcAft>
              <a:buClr>
                <a:srgbClr val="CFD8DC"/>
              </a:buClr>
              <a:buSzPts val="1800"/>
              <a:buFont typeface="Source Sans Pro"/>
              <a:buChar char="●"/>
              <a:defRPr b="0" i="0" sz="1800" u="none" cap="none" strike="noStrike">
                <a:solidFill>
                  <a:srgbClr val="263238"/>
                </a:solidFill>
                <a:latin typeface="Source Sans Pro"/>
                <a:ea typeface="Source Sans Pro"/>
                <a:cs typeface="Source Sans Pro"/>
                <a:sym typeface="Source Sans Pro"/>
              </a:defRPr>
            </a:lvl7pPr>
            <a:lvl8pPr indent="-342900" lvl="7" marL="3657600" marR="0" rtl="0" algn="l">
              <a:lnSpc>
                <a:spcPct val="100000"/>
              </a:lnSpc>
              <a:spcBef>
                <a:spcPts val="0"/>
              </a:spcBef>
              <a:spcAft>
                <a:spcPts val="0"/>
              </a:spcAft>
              <a:buClr>
                <a:srgbClr val="CFD8DC"/>
              </a:buClr>
              <a:buSzPts val="1800"/>
              <a:buFont typeface="Source Sans Pro"/>
              <a:buChar char="○"/>
              <a:defRPr b="0" i="0" sz="1800" u="none" cap="none" strike="noStrike">
                <a:solidFill>
                  <a:srgbClr val="263238"/>
                </a:solidFill>
                <a:latin typeface="Source Sans Pro"/>
                <a:ea typeface="Source Sans Pro"/>
                <a:cs typeface="Source Sans Pro"/>
                <a:sym typeface="Source Sans Pro"/>
              </a:defRPr>
            </a:lvl8pPr>
            <a:lvl9pPr indent="-342900" lvl="8" marL="4114800" marR="0" rtl="0" algn="l">
              <a:lnSpc>
                <a:spcPct val="100000"/>
              </a:lnSpc>
              <a:spcBef>
                <a:spcPts val="0"/>
              </a:spcBef>
              <a:spcAft>
                <a:spcPts val="0"/>
              </a:spcAft>
              <a:buClr>
                <a:srgbClr val="CFD8DC"/>
              </a:buClr>
              <a:buSzPts val="1800"/>
              <a:buFont typeface="Source Sans Pro"/>
              <a:buChar char="■"/>
              <a:defRPr b="0" i="0" sz="1800" u="none" cap="none" strike="noStrike">
                <a:solidFill>
                  <a:srgbClr val="263238"/>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04384" y="6333134"/>
            <a:ext cx="548700" cy="5250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300"/>
              <a:buFont typeface="Arial"/>
              <a:buNone/>
              <a:defRPr b="1" i="0" sz="1300" u="none" cap="none" strike="noStrike">
                <a:solidFill>
                  <a:srgbClr val="0091EA"/>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2"/>
          <p:cNvSpPr txBox="1"/>
          <p:nvPr>
            <p:ph type="ctrTitle"/>
          </p:nvPr>
        </p:nvSpPr>
        <p:spPr>
          <a:xfrm>
            <a:off x="1668310" y="1447450"/>
            <a:ext cx="5807400" cy="1546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000"/>
              <a:buNone/>
            </a:pPr>
            <a:r>
              <a:rPr lang="en"/>
              <a:t>Parkinson’s Disease</a:t>
            </a:r>
            <a:endParaRPr/>
          </a:p>
        </p:txBody>
      </p:sp>
      <p:sp>
        <p:nvSpPr>
          <p:cNvPr id="71" name="Google Shape;71;p12"/>
          <p:cNvSpPr txBox="1"/>
          <p:nvPr/>
        </p:nvSpPr>
        <p:spPr>
          <a:xfrm>
            <a:off x="1668300" y="3352800"/>
            <a:ext cx="5201400" cy="5442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b="1" lang="en">
                <a:solidFill>
                  <a:srgbClr val="0091EA"/>
                </a:solidFill>
                <a:latin typeface="Source Sans Pro"/>
                <a:ea typeface="Source Sans Pro"/>
                <a:cs typeface="Source Sans Pro"/>
                <a:sym typeface="Source Sans Pro"/>
              </a:rPr>
              <a:t>Diving Deeper into the Disease </a:t>
            </a:r>
            <a:endParaRPr/>
          </a:p>
        </p:txBody>
      </p:sp>
      <p:sp>
        <p:nvSpPr>
          <p:cNvPr id="72" name="Google Shape;72;p12"/>
          <p:cNvSpPr txBox="1"/>
          <p:nvPr/>
        </p:nvSpPr>
        <p:spPr>
          <a:xfrm>
            <a:off x="3069775" y="4554900"/>
            <a:ext cx="3243900" cy="2303100"/>
          </a:xfrm>
          <a:prstGeom prst="rect">
            <a:avLst/>
          </a:prstGeom>
          <a:noFill/>
          <a:ln>
            <a:noFill/>
          </a:ln>
        </p:spPr>
        <p:txBody>
          <a:bodyPr anchorCtr="0" anchor="t" bIns="91425" lIns="91425" spcFirstLastPara="1" rIns="91425" wrap="square" tIns="91425">
            <a:noAutofit/>
          </a:bodyPr>
          <a:lstStyle/>
          <a:p>
            <a:pPr indent="0" lvl="0" marL="0" rtl="0" algn="r">
              <a:spcBef>
                <a:spcPts val="600"/>
              </a:spcBef>
              <a:spcAft>
                <a:spcPts val="0"/>
              </a:spcAft>
              <a:buNone/>
            </a:pPr>
            <a:r>
              <a:rPr lang="en">
                <a:solidFill>
                  <a:srgbClr val="263238"/>
                </a:solidFill>
                <a:latin typeface="Source Sans Pro"/>
                <a:ea typeface="Source Sans Pro"/>
                <a:cs typeface="Source Sans Pro"/>
                <a:sym typeface="Source Sans Pro"/>
              </a:rPr>
              <a:t>Prabhnoor Bhons </a:t>
            </a:r>
            <a:endParaRPr>
              <a:solidFill>
                <a:srgbClr val="263238"/>
              </a:solidFill>
              <a:latin typeface="Source Sans Pro"/>
              <a:ea typeface="Source Sans Pro"/>
              <a:cs typeface="Source Sans Pro"/>
              <a:sym typeface="Source Sans Pro"/>
            </a:endParaRPr>
          </a:p>
          <a:p>
            <a:pPr indent="0" lvl="0" marL="0" rtl="0" algn="r">
              <a:spcBef>
                <a:spcPts val="600"/>
              </a:spcBef>
              <a:spcAft>
                <a:spcPts val="0"/>
              </a:spcAft>
              <a:buNone/>
            </a:pPr>
            <a:r>
              <a:rPr lang="en">
                <a:solidFill>
                  <a:srgbClr val="263238"/>
                </a:solidFill>
                <a:latin typeface="Source Sans Pro"/>
                <a:ea typeface="Source Sans Pro"/>
                <a:cs typeface="Source Sans Pro"/>
                <a:sym typeface="Source Sans Pro"/>
              </a:rPr>
              <a:t>Jamyang Choetso</a:t>
            </a:r>
            <a:endParaRPr>
              <a:solidFill>
                <a:srgbClr val="263238"/>
              </a:solidFill>
              <a:latin typeface="Source Sans Pro"/>
              <a:ea typeface="Source Sans Pro"/>
              <a:cs typeface="Source Sans Pro"/>
              <a:sym typeface="Source Sans Pro"/>
            </a:endParaRPr>
          </a:p>
          <a:p>
            <a:pPr indent="0" lvl="0" marL="0" rtl="0" algn="r">
              <a:spcBef>
                <a:spcPts val="600"/>
              </a:spcBef>
              <a:spcAft>
                <a:spcPts val="0"/>
              </a:spcAft>
              <a:buNone/>
            </a:pPr>
            <a:r>
              <a:rPr lang="en">
                <a:solidFill>
                  <a:srgbClr val="263238"/>
                </a:solidFill>
                <a:latin typeface="Source Sans Pro"/>
                <a:ea typeface="Source Sans Pro"/>
                <a:cs typeface="Source Sans Pro"/>
                <a:sym typeface="Source Sans Pro"/>
              </a:rPr>
              <a:t>Inderpreet Gill</a:t>
            </a:r>
            <a:endParaRPr>
              <a:solidFill>
                <a:srgbClr val="263238"/>
              </a:solidFill>
              <a:latin typeface="Source Sans Pro"/>
              <a:ea typeface="Source Sans Pro"/>
              <a:cs typeface="Source Sans Pro"/>
              <a:sym typeface="Source Sans Pro"/>
            </a:endParaRPr>
          </a:p>
          <a:p>
            <a:pPr indent="0" lvl="0" marL="0" rtl="0" algn="r">
              <a:spcBef>
                <a:spcPts val="600"/>
              </a:spcBef>
              <a:spcAft>
                <a:spcPts val="0"/>
              </a:spcAft>
              <a:buNone/>
            </a:pPr>
            <a:r>
              <a:rPr lang="en">
                <a:solidFill>
                  <a:srgbClr val="263238"/>
                </a:solidFill>
                <a:latin typeface="Source Sans Pro"/>
                <a:ea typeface="Source Sans Pro"/>
                <a:cs typeface="Source Sans Pro"/>
                <a:sym typeface="Source Sans Pro"/>
              </a:rPr>
              <a:t>Ali Hamade </a:t>
            </a:r>
            <a:endParaRPr>
              <a:solidFill>
                <a:srgbClr val="263238"/>
              </a:solidFill>
              <a:latin typeface="Source Sans Pro"/>
              <a:ea typeface="Source Sans Pro"/>
              <a:cs typeface="Source Sans Pro"/>
              <a:sym typeface="Source Sans Pro"/>
            </a:endParaRPr>
          </a:p>
          <a:p>
            <a:pPr indent="0" lvl="0" marL="0" rtl="0" algn="r">
              <a:spcBef>
                <a:spcPts val="600"/>
              </a:spcBef>
              <a:spcAft>
                <a:spcPts val="0"/>
              </a:spcAft>
              <a:buNone/>
            </a:pPr>
            <a:r>
              <a:rPr lang="en">
                <a:solidFill>
                  <a:srgbClr val="263238"/>
                </a:solidFill>
                <a:latin typeface="Source Sans Pro"/>
                <a:ea typeface="Source Sans Pro"/>
                <a:cs typeface="Source Sans Pro"/>
                <a:sym typeface="Source Sans Pro"/>
              </a:rPr>
              <a:t>Rajvir Thind	</a:t>
            </a:r>
            <a:endParaRPr>
              <a:solidFill>
                <a:srgbClr val="263238"/>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1"/>
          <p:cNvSpPr txBox="1"/>
          <p:nvPr>
            <p:ph type="title"/>
          </p:nvPr>
        </p:nvSpPr>
        <p:spPr>
          <a:xfrm>
            <a:off x="786150" y="410826"/>
            <a:ext cx="7571700" cy="93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200"/>
              <a:t>Pathophysiology</a:t>
            </a:r>
            <a:r>
              <a:rPr baseline="30000" lang="en" sz="3000"/>
              <a:t>17,18,19,20,21</a:t>
            </a:r>
            <a:r>
              <a:rPr lang="en" sz="3200"/>
              <a:t> </a:t>
            </a:r>
            <a:endParaRPr sz="3200"/>
          </a:p>
        </p:txBody>
      </p:sp>
      <p:sp>
        <p:nvSpPr>
          <p:cNvPr id="168" name="Google Shape;168;p21"/>
          <p:cNvSpPr txBox="1"/>
          <p:nvPr>
            <p:ph idx="1" type="body"/>
          </p:nvPr>
        </p:nvSpPr>
        <p:spPr>
          <a:xfrm>
            <a:off x="786150" y="1682267"/>
            <a:ext cx="7571700" cy="47649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Clr>
                <a:srgbClr val="000000"/>
              </a:buClr>
              <a:buSzPts val="3000"/>
              <a:buChar char="◎"/>
            </a:pPr>
            <a:r>
              <a:rPr lang="en"/>
              <a:t>Substantia Nigra can inhibit or excite unwanted movement. </a:t>
            </a:r>
            <a:endParaRPr/>
          </a:p>
          <a:p>
            <a:pPr indent="0" lvl="0" marL="457200" rtl="0" algn="l">
              <a:spcBef>
                <a:spcPts val="600"/>
              </a:spcBef>
              <a:spcAft>
                <a:spcPts val="0"/>
              </a:spcAft>
              <a:buNone/>
            </a:pPr>
            <a:r>
              <a:rPr lang="en"/>
              <a:t> </a:t>
            </a:r>
            <a:endParaRPr/>
          </a:p>
          <a:p>
            <a:pPr indent="-419100" lvl="0" marL="457200" rtl="0" algn="l">
              <a:spcBef>
                <a:spcPts val="600"/>
              </a:spcBef>
              <a:spcAft>
                <a:spcPts val="0"/>
              </a:spcAft>
              <a:buClr>
                <a:srgbClr val="000000"/>
              </a:buClr>
              <a:buSzPts val="3000"/>
              <a:buChar char="◎"/>
            </a:pPr>
            <a:r>
              <a:rPr lang="en"/>
              <a:t>PD develops when at 80% of the neurons die </a:t>
            </a:r>
            <a:endParaRPr/>
          </a:p>
          <a:p>
            <a:pPr indent="0" lvl="0" marL="457200" rtl="0" algn="l">
              <a:spcBef>
                <a:spcPts val="600"/>
              </a:spcBef>
              <a:spcAft>
                <a:spcPts val="0"/>
              </a:spcAft>
              <a:buNone/>
            </a:pPr>
            <a:r>
              <a:rPr lang="en"/>
              <a:t> </a:t>
            </a:r>
            <a:endParaRPr/>
          </a:p>
          <a:p>
            <a:pPr indent="-419100" lvl="0" marL="457200" rtl="0" algn="l">
              <a:spcBef>
                <a:spcPts val="600"/>
              </a:spcBef>
              <a:spcAft>
                <a:spcPts val="0"/>
              </a:spcAft>
              <a:buClr>
                <a:srgbClr val="000000"/>
              </a:buClr>
              <a:buSzPts val="3000"/>
              <a:buChar char="◎"/>
            </a:pPr>
            <a:r>
              <a:rPr lang="en"/>
              <a:t>Lewy bodies </a:t>
            </a:r>
            <a:endParaRPr/>
          </a:p>
        </p:txBody>
      </p:sp>
      <p:sp>
        <p:nvSpPr>
          <p:cNvPr id="169" name="Google Shape;169;p21"/>
          <p:cNvSpPr txBox="1"/>
          <p:nvPr>
            <p:ph idx="12" type="sldNum"/>
          </p:nvPr>
        </p:nvSpPr>
        <p:spPr>
          <a:xfrm>
            <a:off x="84043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pic>
        <p:nvPicPr>
          <p:cNvPr id="170" name="Google Shape;170;p21"/>
          <p:cNvPicPr preferRelativeResize="0"/>
          <p:nvPr/>
        </p:nvPicPr>
        <p:blipFill>
          <a:blip r:embed="rId3">
            <a:alphaModFix/>
          </a:blip>
          <a:stretch>
            <a:fillRect/>
          </a:stretch>
        </p:blipFill>
        <p:spPr>
          <a:xfrm>
            <a:off x="3849325" y="4037350"/>
            <a:ext cx="2816500" cy="2295775"/>
          </a:xfrm>
          <a:prstGeom prst="rect">
            <a:avLst/>
          </a:prstGeom>
          <a:noFill/>
          <a:ln>
            <a:noFill/>
          </a:ln>
        </p:spPr>
      </p:pic>
      <p:sp>
        <p:nvSpPr>
          <p:cNvPr id="171" name="Google Shape;171;p21"/>
          <p:cNvSpPr txBox="1"/>
          <p:nvPr/>
        </p:nvSpPr>
        <p:spPr>
          <a:xfrm>
            <a:off x="6833050" y="4202075"/>
            <a:ext cx="1524900" cy="20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Image:https://sciensphere.wordpress.com/2015/08/15/how-are-parkinsons-disease-and-huntingtons-disease-different/</a:t>
            </a:r>
            <a:endParaRPr>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2"/>
          <p:cNvSpPr txBox="1"/>
          <p:nvPr>
            <p:ph type="ctrTitle"/>
          </p:nvPr>
        </p:nvSpPr>
        <p:spPr>
          <a:xfrm>
            <a:off x="2522850" y="2969550"/>
            <a:ext cx="4098300" cy="918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
              <a:t>Symptoms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3"/>
          <p:cNvSpPr txBox="1"/>
          <p:nvPr>
            <p:ph type="title"/>
          </p:nvPr>
        </p:nvSpPr>
        <p:spPr>
          <a:xfrm>
            <a:off x="786150" y="410826"/>
            <a:ext cx="7571700" cy="93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Motor </a:t>
            </a:r>
            <a:r>
              <a:rPr lang="en" sz="3600"/>
              <a:t>Symptoms</a:t>
            </a:r>
            <a:r>
              <a:rPr baseline="30000" lang="en" sz="3000"/>
              <a:t>22,23</a:t>
            </a:r>
            <a:endParaRPr baseline="30000" sz="3000"/>
          </a:p>
        </p:txBody>
      </p:sp>
      <p:sp>
        <p:nvSpPr>
          <p:cNvPr id="182" name="Google Shape;182;p23"/>
          <p:cNvSpPr txBox="1"/>
          <p:nvPr>
            <p:ph idx="1" type="body"/>
          </p:nvPr>
        </p:nvSpPr>
        <p:spPr>
          <a:xfrm>
            <a:off x="786150" y="1682267"/>
            <a:ext cx="7571700" cy="4764900"/>
          </a:xfrm>
          <a:prstGeom prst="rect">
            <a:avLst/>
          </a:prstGeom>
        </p:spPr>
        <p:txBody>
          <a:bodyPr anchorCtr="0" anchor="t" bIns="91425" lIns="91425" spcFirstLastPara="1" rIns="91425" wrap="square" tIns="91425">
            <a:noAutofit/>
          </a:bodyPr>
          <a:lstStyle/>
          <a:p>
            <a:pPr indent="0" lvl="0" marL="0" rtl="0" algn="l">
              <a:lnSpc>
                <a:spcPct val="150000"/>
              </a:lnSpc>
              <a:spcBef>
                <a:spcPts val="600"/>
              </a:spcBef>
              <a:spcAft>
                <a:spcPts val="0"/>
              </a:spcAft>
              <a:buNone/>
            </a:pPr>
            <a:r>
              <a:rPr b="1" lang="en">
                <a:solidFill>
                  <a:srgbClr val="000000"/>
                </a:solidFill>
              </a:rPr>
              <a:t>Affect mobility</a:t>
            </a:r>
            <a:endParaRPr b="1">
              <a:solidFill>
                <a:srgbClr val="000000"/>
              </a:solidFill>
            </a:endParaRPr>
          </a:p>
          <a:p>
            <a:pPr indent="-419100" lvl="0" marL="457200" rtl="0" algn="l">
              <a:lnSpc>
                <a:spcPct val="150000"/>
              </a:lnSpc>
              <a:spcBef>
                <a:spcPts val="600"/>
              </a:spcBef>
              <a:spcAft>
                <a:spcPts val="0"/>
              </a:spcAft>
              <a:buSzPts val="3000"/>
              <a:buChar char="◎"/>
            </a:pPr>
            <a:r>
              <a:rPr lang="en">
                <a:solidFill>
                  <a:srgbClr val="0091EA"/>
                </a:solidFill>
              </a:rPr>
              <a:t>T:</a:t>
            </a:r>
            <a:r>
              <a:rPr lang="en"/>
              <a:t> tremors</a:t>
            </a:r>
            <a:endParaRPr/>
          </a:p>
          <a:p>
            <a:pPr indent="-419100" lvl="0" marL="457200" rtl="0" algn="l">
              <a:lnSpc>
                <a:spcPct val="150000"/>
              </a:lnSpc>
              <a:spcBef>
                <a:spcPts val="0"/>
              </a:spcBef>
              <a:spcAft>
                <a:spcPts val="0"/>
              </a:spcAft>
              <a:buSzPts val="3000"/>
              <a:buChar char="◎"/>
            </a:pPr>
            <a:r>
              <a:rPr lang="en">
                <a:solidFill>
                  <a:srgbClr val="0091EA"/>
                </a:solidFill>
              </a:rPr>
              <a:t>R:</a:t>
            </a:r>
            <a:r>
              <a:rPr lang="en"/>
              <a:t> </a:t>
            </a:r>
            <a:r>
              <a:rPr lang="en"/>
              <a:t>rigidity</a:t>
            </a:r>
            <a:r>
              <a:rPr lang="en"/>
              <a:t> </a:t>
            </a:r>
            <a:endParaRPr/>
          </a:p>
          <a:p>
            <a:pPr indent="-419100" lvl="0" marL="457200" rtl="0" algn="l">
              <a:lnSpc>
                <a:spcPct val="150000"/>
              </a:lnSpc>
              <a:spcBef>
                <a:spcPts val="0"/>
              </a:spcBef>
              <a:spcAft>
                <a:spcPts val="0"/>
              </a:spcAft>
              <a:buSzPts val="3000"/>
              <a:buChar char="◎"/>
            </a:pPr>
            <a:r>
              <a:rPr lang="en">
                <a:solidFill>
                  <a:srgbClr val="0091EA"/>
                </a:solidFill>
              </a:rPr>
              <a:t>A:</a:t>
            </a:r>
            <a:r>
              <a:rPr lang="en"/>
              <a:t> akinesia</a:t>
            </a:r>
            <a:endParaRPr/>
          </a:p>
          <a:p>
            <a:pPr indent="-419100" lvl="0" marL="457200" rtl="0" algn="l">
              <a:lnSpc>
                <a:spcPct val="150000"/>
              </a:lnSpc>
              <a:spcBef>
                <a:spcPts val="0"/>
              </a:spcBef>
              <a:spcAft>
                <a:spcPts val="0"/>
              </a:spcAft>
              <a:buSzPts val="3000"/>
              <a:buChar char="◎"/>
            </a:pPr>
            <a:r>
              <a:rPr lang="en">
                <a:solidFill>
                  <a:srgbClr val="0091EA"/>
                </a:solidFill>
              </a:rPr>
              <a:t>P:</a:t>
            </a:r>
            <a:r>
              <a:rPr lang="en"/>
              <a:t> postural instability </a:t>
            </a:r>
            <a:endParaRPr/>
          </a:p>
          <a:p>
            <a:pPr indent="0" lvl="0" marL="457200" rtl="0" algn="l">
              <a:lnSpc>
                <a:spcPct val="150000"/>
              </a:lnSpc>
              <a:spcBef>
                <a:spcPts val="600"/>
              </a:spcBef>
              <a:spcAft>
                <a:spcPts val="0"/>
              </a:spcAft>
              <a:buNone/>
            </a:pPr>
            <a:r>
              <a:t/>
            </a:r>
            <a:endParaRPr/>
          </a:p>
        </p:txBody>
      </p:sp>
      <p:sp>
        <p:nvSpPr>
          <p:cNvPr id="183" name="Google Shape;183;p23"/>
          <p:cNvSpPr txBox="1"/>
          <p:nvPr>
            <p:ph idx="12" type="sldNum"/>
          </p:nvPr>
        </p:nvSpPr>
        <p:spPr>
          <a:xfrm>
            <a:off x="84043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pic>
        <p:nvPicPr>
          <p:cNvPr id="184" name="Google Shape;184;p23"/>
          <p:cNvPicPr preferRelativeResize="0"/>
          <p:nvPr/>
        </p:nvPicPr>
        <p:blipFill>
          <a:blip r:embed="rId3">
            <a:alphaModFix/>
          </a:blip>
          <a:stretch>
            <a:fillRect/>
          </a:stretch>
        </p:blipFill>
        <p:spPr>
          <a:xfrm>
            <a:off x="4899425" y="1837325"/>
            <a:ext cx="3792500" cy="4495800"/>
          </a:xfrm>
          <a:prstGeom prst="rect">
            <a:avLst/>
          </a:prstGeom>
          <a:noFill/>
          <a:ln>
            <a:noFill/>
          </a:ln>
        </p:spPr>
      </p:pic>
      <p:sp>
        <p:nvSpPr>
          <p:cNvPr id="185" name="Google Shape;185;p23"/>
          <p:cNvSpPr txBox="1"/>
          <p:nvPr/>
        </p:nvSpPr>
        <p:spPr>
          <a:xfrm>
            <a:off x="4530950" y="6147675"/>
            <a:ext cx="47157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Source Sans Pro"/>
                <a:ea typeface="Source Sans Pro"/>
                <a:cs typeface="Source Sans Pro"/>
                <a:sym typeface="Source Sans Pro"/>
              </a:rPr>
              <a:t>Image: https://labiotech.eu/medical/axovant-parkinsons-disease-gene/</a:t>
            </a:r>
            <a:endParaRPr sz="1100">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4"/>
          <p:cNvSpPr txBox="1"/>
          <p:nvPr>
            <p:ph type="title"/>
          </p:nvPr>
        </p:nvSpPr>
        <p:spPr>
          <a:xfrm>
            <a:off x="786150" y="410826"/>
            <a:ext cx="7571700" cy="93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Non-Motor Symptoms</a:t>
            </a:r>
            <a:r>
              <a:rPr baseline="30000" lang="en" sz="3000"/>
              <a:t>24</a:t>
            </a:r>
            <a:endParaRPr baseline="30000" sz="3000"/>
          </a:p>
        </p:txBody>
      </p:sp>
      <p:sp>
        <p:nvSpPr>
          <p:cNvPr id="191" name="Google Shape;191;p24"/>
          <p:cNvSpPr txBox="1"/>
          <p:nvPr>
            <p:ph idx="1" type="body"/>
          </p:nvPr>
        </p:nvSpPr>
        <p:spPr>
          <a:xfrm>
            <a:off x="318525" y="1476800"/>
            <a:ext cx="5060100" cy="4764900"/>
          </a:xfrm>
          <a:prstGeom prst="rect">
            <a:avLst/>
          </a:prstGeom>
        </p:spPr>
        <p:txBody>
          <a:bodyPr anchorCtr="0" anchor="t" bIns="91425" lIns="91425" spcFirstLastPara="1" rIns="91425" wrap="square" tIns="91425">
            <a:noAutofit/>
          </a:bodyPr>
          <a:lstStyle/>
          <a:p>
            <a:pPr indent="0" lvl="0" marL="0" rtl="0" algn="l">
              <a:lnSpc>
                <a:spcPct val="150000"/>
              </a:lnSpc>
              <a:spcBef>
                <a:spcPts val="600"/>
              </a:spcBef>
              <a:spcAft>
                <a:spcPts val="0"/>
              </a:spcAft>
              <a:buNone/>
            </a:pPr>
            <a:r>
              <a:rPr b="1" lang="en"/>
              <a:t>Not visible</a:t>
            </a:r>
            <a:endParaRPr b="1"/>
          </a:p>
          <a:p>
            <a:pPr indent="-419100" lvl="0" marL="457200" rtl="0" algn="l">
              <a:lnSpc>
                <a:spcPct val="150000"/>
              </a:lnSpc>
              <a:spcBef>
                <a:spcPts val="600"/>
              </a:spcBef>
              <a:spcAft>
                <a:spcPts val="0"/>
              </a:spcAft>
              <a:buSzPts val="3000"/>
              <a:buChar char="◎"/>
            </a:pPr>
            <a:r>
              <a:rPr lang="en"/>
              <a:t>Neuropsychiatric</a:t>
            </a:r>
            <a:r>
              <a:rPr lang="en"/>
              <a:t> disorders</a:t>
            </a:r>
            <a:endParaRPr/>
          </a:p>
          <a:p>
            <a:pPr indent="-419100" lvl="0" marL="457200" rtl="0" algn="l">
              <a:lnSpc>
                <a:spcPct val="150000"/>
              </a:lnSpc>
              <a:spcBef>
                <a:spcPts val="0"/>
              </a:spcBef>
              <a:spcAft>
                <a:spcPts val="0"/>
              </a:spcAft>
              <a:buSzPts val="3000"/>
              <a:buChar char="◎"/>
            </a:pPr>
            <a:r>
              <a:rPr lang="en"/>
              <a:t>Sleep disorders</a:t>
            </a:r>
            <a:endParaRPr/>
          </a:p>
          <a:p>
            <a:pPr indent="-419100" lvl="0" marL="457200" rtl="0" algn="l">
              <a:lnSpc>
                <a:spcPct val="150000"/>
              </a:lnSpc>
              <a:spcBef>
                <a:spcPts val="0"/>
              </a:spcBef>
              <a:spcAft>
                <a:spcPts val="0"/>
              </a:spcAft>
              <a:buSzPts val="3000"/>
              <a:buChar char="◎"/>
            </a:pPr>
            <a:r>
              <a:rPr lang="en"/>
              <a:t>Sensory abnormalities</a:t>
            </a:r>
            <a:endParaRPr/>
          </a:p>
          <a:p>
            <a:pPr indent="0" lvl="0" marL="457200" rtl="0" algn="l">
              <a:lnSpc>
                <a:spcPct val="150000"/>
              </a:lnSpc>
              <a:spcBef>
                <a:spcPts val="600"/>
              </a:spcBef>
              <a:spcAft>
                <a:spcPts val="0"/>
              </a:spcAft>
              <a:buNone/>
            </a:pPr>
            <a:r>
              <a:t/>
            </a:r>
            <a:endParaRPr/>
          </a:p>
          <a:p>
            <a:pPr indent="0" lvl="0" marL="0" rtl="0" algn="l">
              <a:spcBef>
                <a:spcPts val="600"/>
              </a:spcBef>
              <a:spcAft>
                <a:spcPts val="0"/>
              </a:spcAft>
              <a:buNone/>
            </a:pPr>
            <a:r>
              <a:t/>
            </a:r>
            <a:endParaRPr/>
          </a:p>
        </p:txBody>
      </p:sp>
      <p:sp>
        <p:nvSpPr>
          <p:cNvPr id="192" name="Google Shape;192;p24"/>
          <p:cNvSpPr txBox="1"/>
          <p:nvPr>
            <p:ph idx="12" type="sldNum"/>
          </p:nvPr>
        </p:nvSpPr>
        <p:spPr>
          <a:xfrm>
            <a:off x="84043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sp>
        <p:nvSpPr>
          <p:cNvPr id="193" name="Google Shape;193;p24"/>
          <p:cNvSpPr txBox="1"/>
          <p:nvPr/>
        </p:nvSpPr>
        <p:spPr>
          <a:xfrm>
            <a:off x="5613475" y="2223675"/>
            <a:ext cx="3195300" cy="1835700"/>
          </a:xfrm>
          <a:prstGeom prst="rect">
            <a:avLst/>
          </a:prstGeom>
          <a:noFill/>
          <a:ln>
            <a:noFill/>
          </a:ln>
        </p:spPr>
        <p:txBody>
          <a:bodyPr anchorCtr="0" anchor="t" bIns="91425" lIns="91425" spcFirstLastPara="1" rIns="91425" wrap="square" tIns="91425">
            <a:noAutofit/>
          </a:bodyPr>
          <a:lstStyle/>
          <a:p>
            <a:pPr indent="-419100" lvl="0" marL="457200" rtl="0" algn="l">
              <a:lnSpc>
                <a:spcPct val="150000"/>
              </a:lnSpc>
              <a:spcBef>
                <a:spcPts val="600"/>
              </a:spcBef>
              <a:spcAft>
                <a:spcPts val="0"/>
              </a:spcAft>
              <a:buClr>
                <a:srgbClr val="CFD8DC"/>
              </a:buClr>
              <a:buSzPts val="3000"/>
              <a:buFont typeface="Source Sans Pro"/>
              <a:buChar char="◎"/>
            </a:pPr>
            <a:r>
              <a:rPr lang="en" sz="3000">
                <a:solidFill>
                  <a:srgbClr val="263238"/>
                </a:solidFill>
                <a:latin typeface="Source Sans Pro"/>
                <a:ea typeface="Source Sans Pro"/>
                <a:cs typeface="Source Sans Pro"/>
                <a:sym typeface="Source Sans Pro"/>
              </a:rPr>
              <a:t>Autonomic dysfunction</a:t>
            </a:r>
            <a:endParaRPr sz="3000">
              <a:solidFill>
                <a:srgbClr val="263238"/>
              </a:solidFill>
              <a:latin typeface="Source Sans Pro"/>
              <a:ea typeface="Source Sans Pro"/>
              <a:cs typeface="Source Sans Pro"/>
              <a:sym typeface="Source Sans Pro"/>
            </a:endParaRPr>
          </a:p>
        </p:txBody>
      </p:sp>
      <p:pic>
        <p:nvPicPr>
          <p:cNvPr id="194" name="Google Shape;194;p24"/>
          <p:cNvPicPr preferRelativeResize="0"/>
          <p:nvPr/>
        </p:nvPicPr>
        <p:blipFill>
          <a:blip r:embed="rId3">
            <a:alphaModFix/>
          </a:blip>
          <a:stretch>
            <a:fillRect/>
          </a:stretch>
        </p:blipFill>
        <p:spPr>
          <a:xfrm>
            <a:off x="2504250" y="4311350"/>
            <a:ext cx="5900126" cy="1930350"/>
          </a:xfrm>
          <a:prstGeom prst="rect">
            <a:avLst/>
          </a:prstGeom>
          <a:noFill/>
          <a:ln>
            <a:noFill/>
          </a:ln>
        </p:spPr>
      </p:pic>
      <p:sp>
        <p:nvSpPr>
          <p:cNvPr id="195" name="Google Shape;195;p24"/>
          <p:cNvSpPr txBox="1"/>
          <p:nvPr/>
        </p:nvSpPr>
        <p:spPr>
          <a:xfrm>
            <a:off x="1691275" y="6241700"/>
            <a:ext cx="6958800" cy="3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Source Sans Pro"/>
                <a:ea typeface="Source Sans Pro"/>
                <a:cs typeface="Source Sans Pro"/>
                <a:sym typeface="Source Sans Pro"/>
              </a:rPr>
              <a:t>Image: http://www.youandparkinsons.com/en-pk/view/m101-s01-understanding-parkinsons-disease-slide-show</a:t>
            </a:r>
            <a:endParaRPr sz="1100">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5"/>
          <p:cNvSpPr txBox="1"/>
          <p:nvPr>
            <p:ph type="ctrTitle"/>
          </p:nvPr>
        </p:nvSpPr>
        <p:spPr>
          <a:xfrm>
            <a:off x="2522850" y="2616250"/>
            <a:ext cx="4098300" cy="1272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
              <a:t>Diagnosis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6"/>
          <p:cNvSpPr txBox="1"/>
          <p:nvPr>
            <p:ph idx="1" type="body"/>
          </p:nvPr>
        </p:nvSpPr>
        <p:spPr>
          <a:xfrm>
            <a:off x="1215300" y="2501400"/>
            <a:ext cx="6713400" cy="26307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PD is commonly misdiagnosed, either missing it completely or telling someone they have it, even if they don’t</a:t>
            </a:r>
            <a:r>
              <a:rPr baseline="30000" i="0" lang="en" sz="3000">
                <a:solidFill>
                  <a:srgbClr val="0091EA"/>
                </a:solidFill>
                <a:latin typeface="Roboto Slab"/>
                <a:ea typeface="Roboto Slab"/>
                <a:cs typeface="Roboto Slab"/>
                <a:sym typeface="Roboto Slab"/>
              </a:rPr>
              <a:t>24</a:t>
            </a:r>
            <a:endParaRPr baseline="30000"/>
          </a:p>
        </p:txBody>
      </p:sp>
      <p:sp>
        <p:nvSpPr>
          <p:cNvPr id="206" name="Google Shape;206;p26"/>
          <p:cNvSpPr txBox="1"/>
          <p:nvPr>
            <p:ph idx="12" type="sldNum"/>
          </p:nvPr>
        </p:nvSpPr>
        <p:spPr>
          <a:xfrm>
            <a:off x="-87" y="6333125"/>
            <a:ext cx="9144000" cy="52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7"/>
          <p:cNvSpPr/>
          <p:nvPr/>
        </p:nvSpPr>
        <p:spPr>
          <a:xfrm>
            <a:off x="673800" y="1586175"/>
            <a:ext cx="2506200" cy="2399400"/>
          </a:xfrm>
          <a:prstGeom prst="ellipse">
            <a:avLst/>
          </a:prstGeom>
          <a:noFill/>
          <a:ln cap="flat" cmpd="sng" w="9525">
            <a:solidFill>
              <a:srgbClr val="CFD8D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27"/>
          <p:cNvSpPr txBox="1"/>
          <p:nvPr>
            <p:ph type="title"/>
          </p:nvPr>
        </p:nvSpPr>
        <p:spPr>
          <a:xfrm>
            <a:off x="786150" y="410826"/>
            <a:ext cx="7571700" cy="936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en" sz="3000"/>
              <a:t>UK Brain Bank Criteria</a:t>
            </a:r>
            <a:r>
              <a:rPr baseline="30000" lang="en" sz="3000"/>
              <a:t>26</a:t>
            </a:r>
            <a:endParaRPr baseline="30000" sz="3000"/>
          </a:p>
        </p:txBody>
      </p:sp>
      <p:sp>
        <p:nvSpPr>
          <p:cNvPr id="213" name="Google Shape;213;p27"/>
          <p:cNvSpPr/>
          <p:nvPr/>
        </p:nvSpPr>
        <p:spPr>
          <a:xfrm>
            <a:off x="838275" y="1737975"/>
            <a:ext cx="2183700" cy="2095800"/>
          </a:xfrm>
          <a:prstGeom prst="ellipse">
            <a:avLst/>
          </a:prstGeom>
          <a:noFill/>
          <a:ln cap="flat" cmpd="sng" w="9525">
            <a:solidFill>
              <a:srgbClr val="CFD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0091EA"/>
                </a:solidFill>
                <a:latin typeface="Source Sans Pro"/>
                <a:ea typeface="Source Sans Pro"/>
                <a:cs typeface="Source Sans Pro"/>
                <a:sym typeface="Source Sans Pro"/>
              </a:rPr>
              <a:t>1. </a:t>
            </a:r>
            <a:r>
              <a:rPr b="1" lang="en" sz="1800">
                <a:solidFill>
                  <a:srgbClr val="263238"/>
                </a:solidFill>
                <a:latin typeface="Source Sans Pro"/>
                <a:ea typeface="Source Sans Pro"/>
                <a:cs typeface="Source Sans Pro"/>
                <a:sym typeface="Source Sans Pro"/>
              </a:rPr>
              <a:t>Diagnosis of Parkinsonian</a:t>
            </a:r>
            <a:endParaRPr b="1" i="0" sz="1800" u="none" cap="none" strike="noStrike">
              <a:solidFill>
                <a:srgbClr val="263238"/>
              </a:solidFill>
              <a:latin typeface="Source Sans Pro"/>
              <a:ea typeface="Source Sans Pro"/>
              <a:cs typeface="Source Sans Pro"/>
              <a:sym typeface="Source Sans Pro"/>
            </a:endParaRPr>
          </a:p>
        </p:txBody>
      </p:sp>
      <p:sp>
        <p:nvSpPr>
          <p:cNvPr id="214" name="Google Shape;214;p27"/>
          <p:cNvSpPr/>
          <p:nvPr/>
        </p:nvSpPr>
        <p:spPr>
          <a:xfrm>
            <a:off x="3506750" y="3219800"/>
            <a:ext cx="2399700" cy="2399400"/>
          </a:xfrm>
          <a:prstGeom prst="ellipse">
            <a:avLst/>
          </a:prstGeom>
          <a:noFill/>
          <a:ln cap="flat" cmpd="sng" w="9525">
            <a:solidFill>
              <a:srgbClr val="CFD8D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27"/>
          <p:cNvSpPr/>
          <p:nvPr/>
        </p:nvSpPr>
        <p:spPr>
          <a:xfrm>
            <a:off x="3717575" y="3430625"/>
            <a:ext cx="1977900" cy="1977900"/>
          </a:xfrm>
          <a:prstGeom prst="ellipse">
            <a:avLst/>
          </a:prstGeom>
          <a:noFill/>
          <a:ln cap="flat" cmpd="sng" w="28575">
            <a:solidFill>
              <a:srgbClr val="CFD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0091EA"/>
                </a:solidFill>
                <a:latin typeface="Source Sans Pro"/>
                <a:ea typeface="Source Sans Pro"/>
                <a:cs typeface="Source Sans Pro"/>
                <a:sym typeface="Source Sans Pro"/>
              </a:rPr>
              <a:t>2.</a:t>
            </a:r>
            <a:r>
              <a:rPr b="1" lang="en" sz="1800">
                <a:solidFill>
                  <a:srgbClr val="263238"/>
                </a:solidFill>
                <a:latin typeface="Source Sans Pro"/>
                <a:ea typeface="Source Sans Pro"/>
                <a:cs typeface="Source Sans Pro"/>
                <a:sym typeface="Source Sans Pro"/>
              </a:rPr>
              <a:t> Exclusion Criteria</a:t>
            </a:r>
            <a:endParaRPr b="1" i="0" sz="1800" u="none" cap="none" strike="noStrike">
              <a:solidFill>
                <a:srgbClr val="263238"/>
              </a:solidFill>
              <a:latin typeface="Source Sans Pro"/>
              <a:ea typeface="Source Sans Pro"/>
              <a:cs typeface="Source Sans Pro"/>
              <a:sym typeface="Source Sans Pro"/>
            </a:endParaRPr>
          </a:p>
        </p:txBody>
      </p:sp>
      <p:sp>
        <p:nvSpPr>
          <p:cNvPr id="216" name="Google Shape;216;p27"/>
          <p:cNvSpPr/>
          <p:nvPr/>
        </p:nvSpPr>
        <p:spPr>
          <a:xfrm>
            <a:off x="6000369" y="1086200"/>
            <a:ext cx="2649300" cy="2649000"/>
          </a:xfrm>
          <a:prstGeom prst="ellipse">
            <a:avLst/>
          </a:prstGeom>
          <a:noFill/>
          <a:ln cap="flat" cmpd="sng" w="9525">
            <a:solidFill>
              <a:srgbClr val="CFD8D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27"/>
          <p:cNvSpPr/>
          <p:nvPr/>
        </p:nvSpPr>
        <p:spPr>
          <a:xfrm>
            <a:off x="6233171" y="1318852"/>
            <a:ext cx="2183700" cy="2183700"/>
          </a:xfrm>
          <a:prstGeom prst="ellipse">
            <a:avLst/>
          </a:prstGeom>
          <a:noFill/>
          <a:ln cap="flat" cmpd="sng" w="76200">
            <a:solidFill>
              <a:srgbClr val="CFD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0091EA"/>
                </a:solidFill>
                <a:latin typeface="Source Sans Pro"/>
                <a:ea typeface="Source Sans Pro"/>
                <a:cs typeface="Source Sans Pro"/>
                <a:sym typeface="Source Sans Pro"/>
              </a:rPr>
              <a:t>3.</a:t>
            </a:r>
            <a:r>
              <a:rPr b="1" lang="en" sz="1800">
                <a:solidFill>
                  <a:srgbClr val="263238"/>
                </a:solidFill>
                <a:latin typeface="Source Sans Pro"/>
                <a:ea typeface="Source Sans Pro"/>
                <a:cs typeface="Source Sans Pro"/>
                <a:sym typeface="Source Sans Pro"/>
              </a:rPr>
              <a:t> Supportive Criteria</a:t>
            </a:r>
            <a:endParaRPr b="1" i="0" sz="1800" u="none" cap="none" strike="noStrike">
              <a:solidFill>
                <a:srgbClr val="263238"/>
              </a:solidFill>
              <a:latin typeface="Source Sans Pro"/>
              <a:ea typeface="Source Sans Pro"/>
              <a:cs typeface="Source Sans Pro"/>
              <a:sym typeface="Source Sans Pro"/>
            </a:endParaRPr>
          </a:p>
        </p:txBody>
      </p:sp>
      <p:cxnSp>
        <p:nvCxnSpPr>
          <p:cNvPr id="218" name="Google Shape;218;p27"/>
          <p:cNvCxnSpPr/>
          <p:nvPr/>
        </p:nvCxnSpPr>
        <p:spPr>
          <a:xfrm>
            <a:off x="2804800" y="3437100"/>
            <a:ext cx="981000" cy="600000"/>
          </a:xfrm>
          <a:prstGeom prst="straightConnector1">
            <a:avLst/>
          </a:prstGeom>
          <a:noFill/>
          <a:ln cap="flat" cmpd="sng" w="9525">
            <a:solidFill>
              <a:srgbClr val="CFD8DC"/>
            </a:solidFill>
            <a:prstDash val="solid"/>
            <a:round/>
            <a:headEnd len="sm" w="sm" type="none"/>
            <a:tailEnd len="sm" w="sm" type="none"/>
          </a:ln>
        </p:spPr>
      </p:cxnSp>
      <p:cxnSp>
        <p:nvCxnSpPr>
          <p:cNvPr id="219" name="Google Shape;219;p27"/>
          <p:cNvCxnSpPr/>
          <p:nvPr/>
        </p:nvCxnSpPr>
        <p:spPr>
          <a:xfrm flipH="1" rot="10800000">
            <a:off x="5520450" y="2991325"/>
            <a:ext cx="859200" cy="859200"/>
          </a:xfrm>
          <a:prstGeom prst="straightConnector1">
            <a:avLst/>
          </a:prstGeom>
          <a:noFill/>
          <a:ln cap="flat" cmpd="sng" w="28575">
            <a:solidFill>
              <a:srgbClr val="CFD8DC"/>
            </a:solidFill>
            <a:prstDash val="solid"/>
            <a:round/>
            <a:headEnd len="sm" w="sm" type="none"/>
            <a:tailEnd len="sm" w="sm" type="none"/>
          </a:ln>
        </p:spPr>
      </p:cxnSp>
      <p:sp>
        <p:nvSpPr>
          <p:cNvPr id="220" name="Google Shape;220;p27"/>
          <p:cNvSpPr txBox="1"/>
          <p:nvPr>
            <p:ph idx="12" type="sldNum"/>
          </p:nvPr>
        </p:nvSpPr>
        <p:spPr>
          <a:xfrm>
            <a:off x="8404384" y="6333134"/>
            <a:ext cx="548700" cy="525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8"/>
          <p:cNvSpPr txBox="1"/>
          <p:nvPr>
            <p:ph type="title"/>
          </p:nvPr>
        </p:nvSpPr>
        <p:spPr>
          <a:xfrm>
            <a:off x="862350" y="1401425"/>
            <a:ext cx="3675300" cy="93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3000"/>
              <a:t>MDS -UPDRS</a:t>
            </a:r>
            <a:r>
              <a:rPr b="1" baseline="30000" lang="en" sz="3000"/>
              <a:t>25</a:t>
            </a:r>
            <a:endParaRPr b="1" baseline="30000" sz="3000"/>
          </a:p>
        </p:txBody>
      </p:sp>
      <p:sp>
        <p:nvSpPr>
          <p:cNvPr id="226" name="Google Shape;226;p28"/>
          <p:cNvSpPr txBox="1"/>
          <p:nvPr>
            <p:ph idx="12" type="sldNum"/>
          </p:nvPr>
        </p:nvSpPr>
        <p:spPr>
          <a:xfrm>
            <a:off x="84043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sp>
        <p:nvSpPr>
          <p:cNvPr id="227" name="Google Shape;227;p28"/>
          <p:cNvSpPr txBox="1"/>
          <p:nvPr>
            <p:ph idx="1" type="body"/>
          </p:nvPr>
        </p:nvSpPr>
        <p:spPr>
          <a:xfrm>
            <a:off x="862350" y="2590800"/>
            <a:ext cx="3675300" cy="2661300"/>
          </a:xfrm>
          <a:prstGeom prst="rect">
            <a:avLst/>
          </a:prstGeom>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a:t>Movement Disorders Society - Unified Parkinson’s Disease Rating Scale</a:t>
            </a:r>
            <a:endParaRPr/>
          </a:p>
          <a:p>
            <a:pPr indent="-393700" lvl="1" marL="914400" rtl="0" algn="l">
              <a:spcBef>
                <a:spcPts val="0"/>
              </a:spcBef>
              <a:spcAft>
                <a:spcPts val="0"/>
              </a:spcAft>
              <a:buSzPts val="2600"/>
              <a:buChar char="○"/>
            </a:pPr>
            <a:r>
              <a:rPr lang="en"/>
              <a:t>questionnaire</a:t>
            </a:r>
            <a:endParaRPr/>
          </a:p>
        </p:txBody>
      </p:sp>
      <p:sp>
        <p:nvSpPr>
          <p:cNvPr id="228" name="Google Shape;228;p28"/>
          <p:cNvSpPr txBox="1"/>
          <p:nvPr>
            <p:ph idx="2" type="body"/>
          </p:nvPr>
        </p:nvSpPr>
        <p:spPr>
          <a:xfrm>
            <a:off x="4758850" y="2590800"/>
            <a:ext cx="3675300" cy="1962600"/>
          </a:xfrm>
          <a:prstGeom prst="rect">
            <a:avLst/>
          </a:prstGeom>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a:t>CT Scan</a:t>
            </a:r>
            <a:endParaRPr/>
          </a:p>
          <a:p>
            <a:pPr indent="-393700" lvl="0" marL="457200" rtl="0" algn="l">
              <a:spcBef>
                <a:spcPts val="0"/>
              </a:spcBef>
              <a:spcAft>
                <a:spcPts val="0"/>
              </a:spcAft>
              <a:buSzPts val="2600"/>
              <a:buChar char="◎"/>
            </a:pPr>
            <a:r>
              <a:rPr lang="en"/>
              <a:t>MRI</a:t>
            </a:r>
            <a:endParaRPr/>
          </a:p>
          <a:p>
            <a:pPr indent="-393700" lvl="0" marL="457200" rtl="0" algn="l">
              <a:spcBef>
                <a:spcPts val="0"/>
              </a:spcBef>
              <a:spcAft>
                <a:spcPts val="0"/>
              </a:spcAft>
              <a:buSzPts val="2600"/>
              <a:buChar char="◎"/>
            </a:pPr>
            <a:r>
              <a:rPr lang="en"/>
              <a:t>PET</a:t>
            </a:r>
            <a:endParaRPr/>
          </a:p>
          <a:p>
            <a:pPr indent="-393700" lvl="0" marL="457200" rtl="0" algn="l">
              <a:spcBef>
                <a:spcPts val="0"/>
              </a:spcBef>
              <a:spcAft>
                <a:spcPts val="0"/>
              </a:spcAft>
              <a:buSzPts val="2600"/>
              <a:buChar char="◎"/>
            </a:pPr>
            <a:r>
              <a:rPr lang="en"/>
              <a:t>SPECT</a:t>
            </a:r>
            <a:endParaRPr/>
          </a:p>
        </p:txBody>
      </p:sp>
      <p:sp>
        <p:nvSpPr>
          <p:cNvPr id="229" name="Google Shape;229;p28"/>
          <p:cNvSpPr txBox="1"/>
          <p:nvPr>
            <p:ph type="title"/>
          </p:nvPr>
        </p:nvSpPr>
        <p:spPr>
          <a:xfrm>
            <a:off x="4758850" y="1401425"/>
            <a:ext cx="3675300" cy="93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3000"/>
              <a:t>Neuroimaging</a:t>
            </a:r>
            <a:r>
              <a:rPr b="1" baseline="30000" lang="en" sz="3000"/>
              <a:t>23</a:t>
            </a:r>
            <a:endParaRPr b="1" baseline="30000" sz="3000"/>
          </a:p>
        </p:txBody>
      </p:sp>
      <p:cxnSp>
        <p:nvCxnSpPr>
          <p:cNvPr id="230" name="Google Shape;230;p28"/>
          <p:cNvCxnSpPr/>
          <p:nvPr/>
        </p:nvCxnSpPr>
        <p:spPr>
          <a:xfrm>
            <a:off x="4506025" y="2235600"/>
            <a:ext cx="0" cy="23868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29"/>
          <p:cNvSpPr txBox="1"/>
          <p:nvPr>
            <p:ph type="ctrTitle"/>
          </p:nvPr>
        </p:nvSpPr>
        <p:spPr>
          <a:xfrm>
            <a:off x="2327025" y="2213775"/>
            <a:ext cx="5016300" cy="2030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
              <a:t>Drugs and Medications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0"/>
          <p:cNvSpPr txBox="1"/>
          <p:nvPr>
            <p:ph idx="1" type="body"/>
          </p:nvPr>
        </p:nvSpPr>
        <p:spPr>
          <a:xfrm>
            <a:off x="786100" y="1600200"/>
            <a:ext cx="7571700" cy="43755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Clr>
                <a:srgbClr val="000000"/>
              </a:buClr>
              <a:buSzPts val="2600"/>
              <a:buChar char="◎"/>
            </a:pPr>
            <a:r>
              <a:rPr lang="en"/>
              <a:t>One of the most prominent drugs</a:t>
            </a:r>
            <a:endParaRPr/>
          </a:p>
          <a:p>
            <a:pPr indent="0" lvl="0" marL="0" rtl="0" algn="l">
              <a:lnSpc>
                <a:spcPct val="100000"/>
              </a:lnSpc>
              <a:spcBef>
                <a:spcPts val="600"/>
              </a:spcBef>
              <a:spcAft>
                <a:spcPts val="0"/>
              </a:spcAft>
              <a:buNone/>
            </a:pPr>
            <a:r>
              <a:t/>
            </a:r>
            <a:endParaRPr/>
          </a:p>
          <a:p>
            <a:pPr indent="-393700" lvl="0" marL="457200" rtl="0" algn="l">
              <a:lnSpc>
                <a:spcPct val="115000"/>
              </a:lnSpc>
              <a:spcBef>
                <a:spcPts val="0"/>
              </a:spcBef>
              <a:spcAft>
                <a:spcPts val="0"/>
              </a:spcAft>
              <a:buClr>
                <a:srgbClr val="000000"/>
              </a:buClr>
              <a:buSzPts val="2600"/>
              <a:buChar char="◎"/>
            </a:pPr>
            <a:r>
              <a:rPr lang="en">
                <a:solidFill>
                  <a:schemeClr val="dk1"/>
                </a:solidFill>
              </a:rPr>
              <a:t>Amino acid that is involved in dopamine producing pathway</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393700" lvl="0" marL="457200" rtl="0" algn="l">
              <a:lnSpc>
                <a:spcPct val="115000"/>
              </a:lnSpc>
              <a:spcBef>
                <a:spcPts val="0"/>
              </a:spcBef>
              <a:spcAft>
                <a:spcPts val="0"/>
              </a:spcAft>
              <a:buClr>
                <a:schemeClr val="dk1"/>
              </a:buClr>
              <a:buSzPts val="2600"/>
              <a:buChar char="◎"/>
            </a:pPr>
            <a:r>
              <a:rPr lang="en">
                <a:solidFill>
                  <a:schemeClr val="dk1"/>
                </a:solidFill>
              </a:rPr>
              <a:t>Side effects:</a:t>
            </a:r>
            <a:endParaRPr>
              <a:solidFill>
                <a:schemeClr val="dk1"/>
              </a:solidFill>
            </a:endParaRPr>
          </a:p>
          <a:p>
            <a:pPr indent="-393700" lvl="1" marL="914400" rtl="0" algn="l">
              <a:lnSpc>
                <a:spcPct val="115000"/>
              </a:lnSpc>
              <a:spcBef>
                <a:spcPts val="0"/>
              </a:spcBef>
              <a:spcAft>
                <a:spcPts val="0"/>
              </a:spcAft>
              <a:buClr>
                <a:schemeClr val="dk1"/>
              </a:buClr>
              <a:buSzPts val="2600"/>
              <a:buChar char="○"/>
            </a:pPr>
            <a:r>
              <a:rPr lang="en">
                <a:solidFill>
                  <a:schemeClr val="dk1"/>
                </a:solidFill>
              </a:rPr>
              <a:t>Nausea</a:t>
            </a:r>
            <a:endParaRPr>
              <a:solidFill>
                <a:schemeClr val="dk1"/>
              </a:solidFill>
            </a:endParaRPr>
          </a:p>
          <a:p>
            <a:pPr indent="-393700" lvl="1" marL="914400" rtl="0" algn="l">
              <a:lnSpc>
                <a:spcPct val="115000"/>
              </a:lnSpc>
              <a:spcBef>
                <a:spcPts val="0"/>
              </a:spcBef>
              <a:spcAft>
                <a:spcPts val="0"/>
              </a:spcAft>
              <a:buClr>
                <a:schemeClr val="dk1"/>
              </a:buClr>
              <a:buSzPts val="2600"/>
              <a:buChar char="○"/>
            </a:pPr>
            <a:r>
              <a:rPr lang="en">
                <a:solidFill>
                  <a:schemeClr val="dk1"/>
                </a:solidFill>
              </a:rPr>
              <a:t>Involuntary movement </a:t>
            </a:r>
            <a:endParaRPr>
              <a:solidFill>
                <a:schemeClr val="dk1"/>
              </a:solidFill>
            </a:endParaRPr>
          </a:p>
          <a:p>
            <a:pPr indent="-393700" lvl="1" marL="914400" rtl="0" algn="l">
              <a:lnSpc>
                <a:spcPct val="115000"/>
              </a:lnSpc>
              <a:spcBef>
                <a:spcPts val="0"/>
              </a:spcBef>
              <a:spcAft>
                <a:spcPts val="0"/>
              </a:spcAft>
              <a:buClr>
                <a:schemeClr val="dk1"/>
              </a:buClr>
              <a:buSzPts val="2600"/>
              <a:buChar char="○"/>
            </a:pPr>
            <a:r>
              <a:rPr lang="en">
                <a:solidFill>
                  <a:schemeClr val="dk1"/>
                </a:solidFill>
              </a:rPr>
              <a:t>Mood swings</a:t>
            </a:r>
            <a:endParaRPr>
              <a:solidFill>
                <a:schemeClr val="dk1"/>
              </a:solidFill>
            </a:endParaRPr>
          </a:p>
        </p:txBody>
      </p:sp>
      <p:sp>
        <p:nvSpPr>
          <p:cNvPr id="241" name="Google Shape;241;p30"/>
          <p:cNvSpPr txBox="1"/>
          <p:nvPr>
            <p:ph type="title"/>
          </p:nvPr>
        </p:nvSpPr>
        <p:spPr>
          <a:xfrm>
            <a:off x="786150" y="410826"/>
            <a:ext cx="7571700" cy="936900"/>
          </a:xfrm>
          <a:prstGeom prst="rect">
            <a:avLst/>
          </a:prstGeom>
          <a:noFill/>
          <a:ln>
            <a:noFill/>
          </a:ln>
        </p:spPr>
        <p:txBody>
          <a:bodyPr anchorCtr="0" anchor="b" bIns="91425" lIns="91425" spcFirstLastPara="1" rIns="91425" wrap="square" tIns="91425">
            <a:noAutofit/>
          </a:bodyPr>
          <a:lstStyle/>
          <a:p>
            <a:pPr indent="-419100" lvl="0" marL="457200" rtl="0" algn="l">
              <a:lnSpc>
                <a:spcPct val="100000"/>
              </a:lnSpc>
              <a:spcBef>
                <a:spcPts val="0"/>
              </a:spcBef>
              <a:spcAft>
                <a:spcPts val="0"/>
              </a:spcAft>
              <a:buSzPts val="3000"/>
              <a:buAutoNum type="arabicPeriod"/>
            </a:pPr>
            <a:r>
              <a:rPr lang="en" sz="3000"/>
              <a:t>Levodopa (L-dopa)</a:t>
            </a:r>
            <a:r>
              <a:rPr baseline="30000" lang="en" sz="3000"/>
              <a:t>27</a:t>
            </a:r>
            <a:endParaRPr sz="3000"/>
          </a:p>
        </p:txBody>
      </p:sp>
      <p:sp>
        <p:nvSpPr>
          <p:cNvPr id="242" name="Google Shape;242;p30"/>
          <p:cNvSpPr txBox="1"/>
          <p:nvPr>
            <p:ph idx="12" type="sldNum"/>
          </p:nvPr>
        </p:nvSpPr>
        <p:spPr>
          <a:xfrm>
            <a:off x="8404384" y="6333134"/>
            <a:ext cx="548700" cy="525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pic>
        <p:nvPicPr>
          <p:cNvPr id="243" name="Google Shape;243;p30"/>
          <p:cNvPicPr preferRelativeResize="0"/>
          <p:nvPr/>
        </p:nvPicPr>
        <p:blipFill>
          <a:blip r:embed="rId3">
            <a:alphaModFix/>
          </a:blip>
          <a:stretch>
            <a:fillRect/>
          </a:stretch>
        </p:blipFill>
        <p:spPr>
          <a:xfrm>
            <a:off x="5471000" y="3307025"/>
            <a:ext cx="2886800" cy="3310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3"/>
          <p:cNvSpPr txBox="1"/>
          <p:nvPr>
            <p:ph idx="1" type="body"/>
          </p:nvPr>
        </p:nvSpPr>
        <p:spPr>
          <a:xfrm>
            <a:off x="1446475" y="2020250"/>
            <a:ext cx="6713400" cy="19986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Parkinson’s disease is a neurodegenerative disorder which affects dopamine levels</a:t>
            </a:r>
            <a:r>
              <a:rPr baseline="30000" i="0" lang="en" sz="3000">
                <a:solidFill>
                  <a:srgbClr val="0091EA"/>
                </a:solidFill>
                <a:latin typeface="Roboto Slab"/>
                <a:ea typeface="Roboto Slab"/>
                <a:cs typeface="Roboto Slab"/>
                <a:sym typeface="Roboto Slab"/>
              </a:rPr>
              <a:t>1</a:t>
            </a:r>
            <a:r>
              <a:rPr lang="en"/>
              <a:t> </a:t>
            </a:r>
            <a:endParaRPr/>
          </a:p>
        </p:txBody>
      </p:sp>
      <p:sp>
        <p:nvSpPr>
          <p:cNvPr id="78" name="Google Shape;78;p13"/>
          <p:cNvSpPr txBox="1"/>
          <p:nvPr>
            <p:ph idx="12" type="sldNum"/>
          </p:nvPr>
        </p:nvSpPr>
        <p:spPr>
          <a:xfrm>
            <a:off x="-87" y="6333125"/>
            <a:ext cx="9144000" cy="52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pic>
        <p:nvPicPr>
          <p:cNvPr id="79" name="Google Shape;79;p13"/>
          <p:cNvPicPr preferRelativeResize="0"/>
          <p:nvPr/>
        </p:nvPicPr>
        <p:blipFill>
          <a:blip r:embed="rId3">
            <a:alphaModFix/>
          </a:blip>
          <a:stretch>
            <a:fillRect/>
          </a:stretch>
        </p:blipFill>
        <p:spPr>
          <a:xfrm>
            <a:off x="898850" y="4132725"/>
            <a:ext cx="5897474" cy="2086525"/>
          </a:xfrm>
          <a:prstGeom prst="rect">
            <a:avLst/>
          </a:prstGeom>
          <a:noFill/>
          <a:ln>
            <a:noFill/>
          </a:ln>
        </p:spPr>
      </p:pic>
      <p:sp>
        <p:nvSpPr>
          <p:cNvPr id="80" name="Google Shape;80;p13"/>
          <p:cNvSpPr txBox="1"/>
          <p:nvPr/>
        </p:nvSpPr>
        <p:spPr>
          <a:xfrm>
            <a:off x="7027550" y="5703700"/>
            <a:ext cx="1957200" cy="98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Image: </a:t>
            </a:r>
            <a:r>
              <a:rPr lang="en" sz="1100"/>
              <a:t>https://www.clinicaladvisor.com/features/link-between-pesticides-and-parkinsons-disease/article/492896/</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1"/>
          <p:cNvSpPr txBox="1"/>
          <p:nvPr>
            <p:ph idx="1" type="body"/>
          </p:nvPr>
        </p:nvSpPr>
        <p:spPr>
          <a:xfrm>
            <a:off x="786100" y="1600200"/>
            <a:ext cx="7571700" cy="48864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Clr>
                <a:srgbClr val="000000"/>
              </a:buClr>
              <a:buSzPts val="2600"/>
              <a:buChar char="◎"/>
            </a:pPr>
            <a:r>
              <a:rPr lang="en"/>
              <a:t>Discovered by Calne and colleagues in 1970’s </a:t>
            </a:r>
            <a:endParaRPr/>
          </a:p>
          <a:p>
            <a:pPr indent="0" lvl="0" marL="0" rtl="0" algn="l">
              <a:lnSpc>
                <a:spcPct val="100000"/>
              </a:lnSpc>
              <a:spcBef>
                <a:spcPts val="600"/>
              </a:spcBef>
              <a:spcAft>
                <a:spcPts val="0"/>
              </a:spcAft>
              <a:buNone/>
            </a:pPr>
            <a:r>
              <a:t/>
            </a:r>
            <a:endParaRPr/>
          </a:p>
          <a:p>
            <a:pPr indent="-393700" lvl="0" marL="457200" rtl="0" algn="l">
              <a:lnSpc>
                <a:spcPct val="115000"/>
              </a:lnSpc>
              <a:spcBef>
                <a:spcPts val="0"/>
              </a:spcBef>
              <a:spcAft>
                <a:spcPts val="0"/>
              </a:spcAft>
              <a:buClr>
                <a:srgbClr val="000000"/>
              </a:buClr>
              <a:buSzPts val="2600"/>
              <a:buChar char="◎"/>
            </a:pPr>
            <a:r>
              <a:rPr lang="en">
                <a:solidFill>
                  <a:schemeClr val="dk1"/>
                </a:solidFill>
              </a:rPr>
              <a:t>Bypass the degenerating dopaminergic pathway</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393700" lvl="0" marL="457200" rtl="0" algn="l">
              <a:lnSpc>
                <a:spcPct val="115000"/>
              </a:lnSpc>
              <a:spcBef>
                <a:spcPts val="0"/>
              </a:spcBef>
              <a:spcAft>
                <a:spcPts val="0"/>
              </a:spcAft>
              <a:buClr>
                <a:schemeClr val="dk1"/>
              </a:buClr>
              <a:buSzPts val="2600"/>
              <a:buChar char="◎"/>
            </a:pPr>
            <a:r>
              <a:rPr lang="en">
                <a:solidFill>
                  <a:schemeClr val="dk1"/>
                </a:solidFill>
              </a:rPr>
              <a:t>Do not produce toxic metabolites or free radicals</a:t>
            </a:r>
            <a:endParaRPr>
              <a:solidFill>
                <a:schemeClr val="dk1"/>
              </a:solidFill>
            </a:endParaRPr>
          </a:p>
          <a:p>
            <a:pPr indent="0" lvl="0" marL="0" rtl="0" algn="l">
              <a:lnSpc>
                <a:spcPct val="115000"/>
              </a:lnSpc>
              <a:spcBef>
                <a:spcPts val="0"/>
              </a:spcBef>
              <a:spcAft>
                <a:spcPts val="0"/>
              </a:spcAft>
              <a:buNone/>
            </a:pPr>
            <a:r>
              <a:t/>
            </a:r>
            <a:endParaRPr sz="2400">
              <a:solidFill>
                <a:schemeClr val="dk1"/>
              </a:solidFill>
            </a:endParaRPr>
          </a:p>
          <a:p>
            <a:pPr indent="-393700" lvl="0" marL="457200" rtl="0" algn="l">
              <a:lnSpc>
                <a:spcPct val="115000"/>
              </a:lnSpc>
              <a:spcBef>
                <a:spcPts val="0"/>
              </a:spcBef>
              <a:spcAft>
                <a:spcPts val="0"/>
              </a:spcAft>
              <a:buClr>
                <a:schemeClr val="dk1"/>
              </a:buClr>
              <a:buSzPts val="2600"/>
              <a:buChar char="◎"/>
            </a:pPr>
            <a:r>
              <a:rPr lang="en">
                <a:solidFill>
                  <a:schemeClr val="dk1"/>
                </a:solidFill>
              </a:rPr>
              <a:t>Ropinirole</a:t>
            </a:r>
            <a:endParaRPr>
              <a:solidFill>
                <a:schemeClr val="dk1"/>
              </a:solidFill>
            </a:endParaRPr>
          </a:p>
          <a:p>
            <a:pPr indent="-381000" lvl="1" marL="914400" rtl="0" algn="l">
              <a:lnSpc>
                <a:spcPct val="115000"/>
              </a:lnSpc>
              <a:spcBef>
                <a:spcPts val="0"/>
              </a:spcBef>
              <a:spcAft>
                <a:spcPts val="0"/>
              </a:spcAft>
              <a:buClr>
                <a:schemeClr val="dk1"/>
              </a:buClr>
              <a:buSzPts val="2400"/>
              <a:buChar char="○"/>
            </a:pPr>
            <a:r>
              <a:rPr lang="en" sz="2400">
                <a:solidFill>
                  <a:schemeClr val="dk1"/>
                </a:solidFill>
              </a:rPr>
              <a:t>Side effects:</a:t>
            </a:r>
            <a:endParaRPr sz="2400">
              <a:solidFill>
                <a:schemeClr val="dk1"/>
              </a:solidFill>
            </a:endParaRPr>
          </a:p>
          <a:p>
            <a:pPr indent="-381000" lvl="2" marL="1371600" rtl="0" algn="l">
              <a:lnSpc>
                <a:spcPct val="115000"/>
              </a:lnSpc>
              <a:spcBef>
                <a:spcPts val="0"/>
              </a:spcBef>
              <a:spcAft>
                <a:spcPts val="0"/>
              </a:spcAft>
              <a:buClr>
                <a:schemeClr val="dk1"/>
              </a:buClr>
              <a:buSzPts val="2400"/>
              <a:buChar char="◉"/>
            </a:pPr>
            <a:r>
              <a:rPr lang="en" sz="2400">
                <a:solidFill>
                  <a:schemeClr val="dk1"/>
                </a:solidFill>
              </a:rPr>
              <a:t>Vomiting</a:t>
            </a:r>
            <a:endParaRPr sz="2400">
              <a:solidFill>
                <a:schemeClr val="dk1"/>
              </a:solidFill>
            </a:endParaRPr>
          </a:p>
          <a:p>
            <a:pPr indent="-381000" lvl="2" marL="1371600" rtl="0" algn="l">
              <a:lnSpc>
                <a:spcPct val="115000"/>
              </a:lnSpc>
              <a:spcBef>
                <a:spcPts val="0"/>
              </a:spcBef>
              <a:spcAft>
                <a:spcPts val="0"/>
              </a:spcAft>
              <a:buClr>
                <a:schemeClr val="dk1"/>
              </a:buClr>
              <a:buSzPts val="2400"/>
              <a:buChar char="◉"/>
            </a:pPr>
            <a:r>
              <a:rPr lang="en" sz="2400">
                <a:solidFill>
                  <a:schemeClr val="dk1"/>
                </a:solidFill>
              </a:rPr>
              <a:t>Hypotension</a:t>
            </a:r>
            <a:endParaRPr sz="2400">
              <a:solidFill>
                <a:schemeClr val="dk1"/>
              </a:solidFill>
            </a:endParaRPr>
          </a:p>
          <a:p>
            <a:pPr indent="-381000" lvl="2" marL="1371600" rtl="0" algn="l">
              <a:lnSpc>
                <a:spcPct val="115000"/>
              </a:lnSpc>
              <a:spcBef>
                <a:spcPts val="0"/>
              </a:spcBef>
              <a:spcAft>
                <a:spcPts val="0"/>
              </a:spcAft>
              <a:buClr>
                <a:schemeClr val="dk1"/>
              </a:buClr>
              <a:buSzPts val="2400"/>
              <a:buChar char="◉"/>
            </a:pPr>
            <a:r>
              <a:rPr lang="en" sz="2400">
                <a:solidFill>
                  <a:schemeClr val="dk1"/>
                </a:solidFill>
              </a:rPr>
              <a:t>Hallucinations for PD patients with dementia</a:t>
            </a:r>
            <a:endParaRPr sz="2400">
              <a:solidFill>
                <a:schemeClr val="dk1"/>
              </a:solidFill>
            </a:endParaRPr>
          </a:p>
        </p:txBody>
      </p:sp>
      <p:sp>
        <p:nvSpPr>
          <p:cNvPr id="249" name="Google Shape;249;p31"/>
          <p:cNvSpPr txBox="1"/>
          <p:nvPr>
            <p:ph type="title"/>
          </p:nvPr>
        </p:nvSpPr>
        <p:spPr>
          <a:xfrm>
            <a:off x="786150" y="317926"/>
            <a:ext cx="7571700" cy="936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3000"/>
              <a:t>2. Dopamine Agonist (DA)</a:t>
            </a:r>
            <a:r>
              <a:rPr baseline="30000" lang="en" sz="3000"/>
              <a:t>27,28</a:t>
            </a:r>
            <a:endParaRPr sz="3000"/>
          </a:p>
        </p:txBody>
      </p:sp>
      <p:sp>
        <p:nvSpPr>
          <p:cNvPr id="250" name="Google Shape;250;p31"/>
          <p:cNvSpPr txBox="1"/>
          <p:nvPr>
            <p:ph idx="12" type="sldNum"/>
          </p:nvPr>
        </p:nvSpPr>
        <p:spPr>
          <a:xfrm>
            <a:off x="8404384" y="6333134"/>
            <a:ext cx="548700" cy="525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2"/>
          <p:cNvSpPr txBox="1"/>
          <p:nvPr>
            <p:ph idx="1" type="body"/>
          </p:nvPr>
        </p:nvSpPr>
        <p:spPr>
          <a:xfrm>
            <a:off x="786100" y="1600200"/>
            <a:ext cx="7571700" cy="50100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1"/>
              </a:buClr>
              <a:buSzPts val="2400"/>
              <a:buChar char="◎"/>
            </a:pPr>
            <a:r>
              <a:rPr lang="en" sz="2400">
                <a:solidFill>
                  <a:schemeClr val="dk1"/>
                </a:solidFill>
              </a:rPr>
              <a:t>Blocks the metabolism of dopamine</a:t>
            </a:r>
            <a:endParaRPr sz="2400">
              <a:solidFill>
                <a:schemeClr val="dk1"/>
              </a:solidFill>
            </a:endParaRPr>
          </a:p>
          <a:p>
            <a:pPr indent="0" lvl="0" marL="0" rtl="0" algn="l">
              <a:lnSpc>
                <a:spcPct val="115000"/>
              </a:lnSpc>
              <a:spcBef>
                <a:spcPts val="0"/>
              </a:spcBef>
              <a:spcAft>
                <a:spcPts val="0"/>
              </a:spcAft>
              <a:buNone/>
            </a:pPr>
            <a:r>
              <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 sz="2400">
                <a:solidFill>
                  <a:schemeClr val="dk1"/>
                </a:solidFill>
              </a:rPr>
              <a:t>Block the conversion of MPTP to its active metabolic MPP+</a:t>
            </a:r>
            <a:endParaRPr sz="2400">
              <a:solidFill>
                <a:schemeClr val="dk1"/>
              </a:solidFill>
            </a:endParaRPr>
          </a:p>
          <a:p>
            <a:pPr indent="0" lvl="0" marL="0" rtl="0" algn="l">
              <a:lnSpc>
                <a:spcPct val="115000"/>
              </a:lnSpc>
              <a:spcBef>
                <a:spcPts val="0"/>
              </a:spcBef>
              <a:spcAft>
                <a:spcPts val="0"/>
              </a:spcAft>
              <a:buNone/>
            </a:pPr>
            <a:r>
              <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 sz="2400">
                <a:solidFill>
                  <a:schemeClr val="dk1"/>
                </a:solidFill>
              </a:rPr>
              <a:t>Selegiline was the first MAO-B </a:t>
            </a:r>
            <a:endParaRPr sz="2400">
              <a:solidFill>
                <a:schemeClr val="dk1"/>
              </a:solidFill>
            </a:endParaRPr>
          </a:p>
          <a:p>
            <a:pPr indent="0" lvl="0" marL="0" rtl="0" algn="l">
              <a:lnSpc>
                <a:spcPct val="115000"/>
              </a:lnSpc>
              <a:spcBef>
                <a:spcPts val="0"/>
              </a:spcBef>
              <a:spcAft>
                <a:spcPts val="0"/>
              </a:spcAft>
              <a:buNone/>
            </a:pPr>
            <a:r>
              <a:rPr lang="en" sz="2400">
                <a:solidFill>
                  <a:schemeClr val="dk1"/>
                </a:solidFill>
              </a:rPr>
              <a:t>inhibitor</a:t>
            </a:r>
            <a:endParaRPr sz="2400">
              <a:solidFill>
                <a:schemeClr val="dk1"/>
              </a:solidFill>
            </a:endParaRPr>
          </a:p>
          <a:p>
            <a:pPr indent="0" lvl="0" marL="0" rtl="0" algn="l">
              <a:lnSpc>
                <a:spcPct val="115000"/>
              </a:lnSpc>
              <a:spcBef>
                <a:spcPts val="0"/>
              </a:spcBef>
              <a:spcAft>
                <a:spcPts val="0"/>
              </a:spcAft>
              <a:buNone/>
            </a:pPr>
            <a:r>
              <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 sz="2400">
                <a:solidFill>
                  <a:schemeClr val="dk1"/>
                </a:solidFill>
              </a:rPr>
              <a:t>Side effects:</a:t>
            </a:r>
            <a:endParaRPr sz="2400">
              <a:solidFill>
                <a:schemeClr val="dk1"/>
              </a:solidFill>
            </a:endParaRPr>
          </a:p>
          <a:p>
            <a:pPr indent="-381000" lvl="1" marL="914400" rtl="0" algn="l">
              <a:lnSpc>
                <a:spcPct val="115000"/>
              </a:lnSpc>
              <a:spcBef>
                <a:spcPts val="0"/>
              </a:spcBef>
              <a:spcAft>
                <a:spcPts val="0"/>
              </a:spcAft>
              <a:buClr>
                <a:schemeClr val="dk1"/>
              </a:buClr>
              <a:buSzPts val="2400"/>
              <a:buChar char="○"/>
            </a:pPr>
            <a:r>
              <a:rPr lang="en" sz="2400">
                <a:solidFill>
                  <a:schemeClr val="dk1"/>
                </a:solidFill>
              </a:rPr>
              <a:t>Headache</a:t>
            </a:r>
            <a:endParaRPr sz="2400">
              <a:solidFill>
                <a:schemeClr val="dk1"/>
              </a:solidFill>
            </a:endParaRPr>
          </a:p>
          <a:p>
            <a:pPr indent="-381000" lvl="1" marL="914400" rtl="0" algn="l">
              <a:lnSpc>
                <a:spcPct val="115000"/>
              </a:lnSpc>
              <a:spcBef>
                <a:spcPts val="0"/>
              </a:spcBef>
              <a:spcAft>
                <a:spcPts val="0"/>
              </a:spcAft>
              <a:buClr>
                <a:schemeClr val="dk1"/>
              </a:buClr>
              <a:buSzPts val="2400"/>
              <a:buChar char="○"/>
            </a:pPr>
            <a:r>
              <a:rPr lang="en" sz="2400">
                <a:solidFill>
                  <a:schemeClr val="dk1"/>
                </a:solidFill>
              </a:rPr>
              <a:t>Loss of balance</a:t>
            </a:r>
            <a:endParaRPr sz="2400">
              <a:solidFill>
                <a:schemeClr val="dk1"/>
              </a:solidFill>
            </a:endParaRPr>
          </a:p>
          <a:p>
            <a:pPr indent="-381000" lvl="1" marL="914400" rtl="0" algn="l">
              <a:lnSpc>
                <a:spcPct val="115000"/>
              </a:lnSpc>
              <a:spcBef>
                <a:spcPts val="0"/>
              </a:spcBef>
              <a:spcAft>
                <a:spcPts val="0"/>
              </a:spcAft>
              <a:buClr>
                <a:schemeClr val="dk1"/>
              </a:buClr>
              <a:buSzPts val="2400"/>
              <a:buChar char="○"/>
            </a:pPr>
            <a:r>
              <a:rPr lang="en" sz="2400">
                <a:solidFill>
                  <a:schemeClr val="dk1"/>
                </a:solidFill>
              </a:rPr>
              <a:t>Nausea</a:t>
            </a:r>
            <a:endParaRPr sz="2400">
              <a:solidFill>
                <a:schemeClr val="dk1"/>
              </a:solidFill>
            </a:endParaRPr>
          </a:p>
        </p:txBody>
      </p:sp>
      <p:sp>
        <p:nvSpPr>
          <p:cNvPr id="256" name="Google Shape;256;p32"/>
          <p:cNvSpPr txBox="1"/>
          <p:nvPr>
            <p:ph type="title"/>
          </p:nvPr>
        </p:nvSpPr>
        <p:spPr>
          <a:xfrm>
            <a:off x="786100" y="426226"/>
            <a:ext cx="7571700" cy="936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3000"/>
              <a:t>3. MAO-B Inhibitors</a:t>
            </a:r>
            <a:r>
              <a:rPr baseline="30000" lang="en" sz="3000"/>
              <a:t>27</a:t>
            </a:r>
            <a:endParaRPr sz="3000"/>
          </a:p>
        </p:txBody>
      </p:sp>
      <p:sp>
        <p:nvSpPr>
          <p:cNvPr id="257" name="Google Shape;257;p32"/>
          <p:cNvSpPr txBox="1"/>
          <p:nvPr>
            <p:ph idx="12" type="sldNum"/>
          </p:nvPr>
        </p:nvSpPr>
        <p:spPr>
          <a:xfrm>
            <a:off x="8404384" y="6333134"/>
            <a:ext cx="548700" cy="525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258" name="Google Shape;258;p32"/>
          <p:cNvSpPr txBox="1"/>
          <p:nvPr/>
        </p:nvSpPr>
        <p:spPr>
          <a:xfrm>
            <a:off x="5671550" y="6118200"/>
            <a:ext cx="2501700" cy="7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Image: </a:t>
            </a:r>
            <a:r>
              <a:rPr lang="en"/>
              <a:t>https://scienceofparkinsons.com/tag/mao-b-inhibitors/</a:t>
            </a:r>
            <a:endParaRPr/>
          </a:p>
        </p:txBody>
      </p:sp>
      <p:pic>
        <p:nvPicPr>
          <p:cNvPr id="259" name="Google Shape;259;p32"/>
          <p:cNvPicPr preferRelativeResize="0"/>
          <p:nvPr/>
        </p:nvPicPr>
        <p:blipFill>
          <a:blip r:embed="rId3">
            <a:alphaModFix/>
          </a:blip>
          <a:stretch>
            <a:fillRect/>
          </a:stretch>
        </p:blipFill>
        <p:spPr>
          <a:xfrm>
            <a:off x="5671600" y="2988300"/>
            <a:ext cx="2501600" cy="3006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33"/>
          <p:cNvSpPr txBox="1"/>
          <p:nvPr>
            <p:ph type="ctrTitle"/>
          </p:nvPr>
        </p:nvSpPr>
        <p:spPr>
          <a:xfrm>
            <a:off x="2182275" y="2475600"/>
            <a:ext cx="5496300" cy="1906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
              <a:t>Future Therapeutics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4"/>
          <p:cNvSpPr txBox="1"/>
          <p:nvPr>
            <p:ph type="title"/>
          </p:nvPr>
        </p:nvSpPr>
        <p:spPr>
          <a:xfrm>
            <a:off x="786150" y="410826"/>
            <a:ext cx="7571700" cy="936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en" sz="3000"/>
              <a:t>Future Therapeutics</a:t>
            </a:r>
            <a:r>
              <a:rPr baseline="30000" lang="en" sz="3000"/>
              <a:t>29,30,31,32</a:t>
            </a:r>
            <a:endParaRPr sz="3000"/>
          </a:p>
        </p:txBody>
      </p:sp>
      <p:sp>
        <p:nvSpPr>
          <p:cNvPr id="270" name="Google Shape;270;p34"/>
          <p:cNvSpPr txBox="1"/>
          <p:nvPr>
            <p:ph idx="1" type="body"/>
          </p:nvPr>
        </p:nvSpPr>
        <p:spPr>
          <a:xfrm>
            <a:off x="786150" y="1682267"/>
            <a:ext cx="7571700" cy="476490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50000"/>
              </a:lnSpc>
              <a:spcBef>
                <a:spcPts val="600"/>
              </a:spcBef>
              <a:spcAft>
                <a:spcPts val="0"/>
              </a:spcAft>
              <a:buClr>
                <a:srgbClr val="000000"/>
              </a:buClr>
              <a:buSzPts val="3000"/>
              <a:buAutoNum type="arabicPeriod"/>
            </a:pPr>
            <a:r>
              <a:rPr lang="en">
                <a:solidFill>
                  <a:srgbClr val="000000"/>
                </a:solidFill>
              </a:rPr>
              <a:t>A2A antagonists </a:t>
            </a:r>
            <a:endParaRPr>
              <a:solidFill>
                <a:srgbClr val="000000"/>
              </a:solidFill>
            </a:endParaRPr>
          </a:p>
          <a:p>
            <a:pPr indent="-419100" lvl="0" marL="457200" marR="0" rtl="0" algn="l">
              <a:lnSpc>
                <a:spcPct val="150000"/>
              </a:lnSpc>
              <a:spcBef>
                <a:spcPts val="0"/>
              </a:spcBef>
              <a:spcAft>
                <a:spcPts val="0"/>
              </a:spcAft>
              <a:buClr>
                <a:srgbClr val="000000"/>
              </a:buClr>
              <a:buSzPts val="3000"/>
              <a:buAutoNum type="arabicPeriod"/>
            </a:pPr>
            <a:r>
              <a:rPr lang="en">
                <a:solidFill>
                  <a:srgbClr val="000000"/>
                </a:solidFill>
              </a:rPr>
              <a:t>Gene Therapy</a:t>
            </a:r>
            <a:endParaRPr>
              <a:solidFill>
                <a:srgbClr val="000000"/>
              </a:solidFill>
            </a:endParaRPr>
          </a:p>
          <a:p>
            <a:pPr indent="-419100" lvl="1" marL="914400" marR="0" rtl="0" algn="l">
              <a:lnSpc>
                <a:spcPct val="150000"/>
              </a:lnSpc>
              <a:spcBef>
                <a:spcPts val="0"/>
              </a:spcBef>
              <a:spcAft>
                <a:spcPts val="0"/>
              </a:spcAft>
              <a:buClr>
                <a:srgbClr val="000000"/>
              </a:buClr>
              <a:buSzPts val="3000"/>
              <a:buAutoNum type="alphaLcPeriod"/>
            </a:pPr>
            <a:r>
              <a:rPr lang="en" sz="3000">
                <a:solidFill>
                  <a:srgbClr val="000000"/>
                </a:solidFill>
              </a:rPr>
              <a:t>Neurturin</a:t>
            </a:r>
            <a:endParaRPr sz="3000">
              <a:solidFill>
                <a:srgbClr val="000000"/>
              </a:solidFill>
            </a:endParaRPr>
          </a:p>
          <a:p>
            <a:pPr indent="-419100" lvl="1" marL="914400" marR="0" rtl="0" algn="l">
              <a:lnSpc>
                <a:spcPct val="150000"/>
              </a:lnSpc>
              <a:spcBef>
                <a:spcPts val="0"/>
              </a:spcBef>
              <a:spcAft>
                <a:spcPts val="0"/>
              </a:spcAft>
              <a:buClr>
                <a:srgbClr val="000000"/>
              </a:buClr>
              <a:buSzPts val="3000"/>
              <a:buAutoNum type="alphaLcPeriod"/>
            </a:pPr>
            <a:r>
              <a:rPr lang="en" sz="3000">
                <a:solidFill>
                  <a:srgbClr val="000000"/>
                </a:solidFill>
              </a:rPr>
              <a:t>GABA</a:t>
            </a:r>
            <a:endParaRPr sz="3000">
              <a:solidFill>
                <a:srgbClr val="000000"/>
              </a:solidFill>
            </a:endParaRPr>
          </a:p>
          <a:p>
            <a:pPr indent="-419100" lvl="0" marL="457200" marR="0" rtl="0" algn="l">
              <a:lnSpc>
                <a:spcPct val="150000"/>
              </a:lnSpc>
              <a:spcBef>
                <a:spcPts val="0"/>
              </a:spcBef>
              <a:spcAft>
                <a:spcPts val="0"/>
              </a:spcAft>
              <a:buClr>
                <a:srgbClr val="000000"/>
              </a:buClr>
              <a:buSzPts val="3000"/>
              <a:buAutoNum type="arabicPeriod"/>
            </a:pPr>
            <a:r>
              <a:rPr lang="en">
                <a:solidFill>
                  <a:srgbClr val="000000"/>
                </a:solidFill>
              </a:rPr>
              <a:t>Levodopa/carbidopa</a:t>
            </a:r>
            <a:endParaRPr>
              <a:solidFill>
                <a:srgbClr val="000000"/>
              </a:solidFill>
            </a:endParaRPr>
          </a:p>
          <a:p>
            <a:pPr indent="-419100" lvl="0" marL="457200" marR="0" rtl="0" algn="l">
              <a:lnSpc>
                <a:spcPct val="150000"/>
              </a:lnSpc>
              <a:spcBef>
                <a:spcPts val="0"/>
              </a:spcBef>
              <a:spcAft>
                <a:spcPts val="0"/>
              </a:spcAft>
              <a:buClr>
                <a:srgbClr val="000000"/>
              </a:buClr>
              <a:buSzPts val="3000"/>
              <a:buAutoNum type="arabicPeriod"/>
            </a:pPr>
            <a:r>
              <a:rPr lang="en">
                <a:solidFill>
                  <a:srgbClr val="000000"/>
                </a:solidFill>
              </a:rPr>
              <a:t>AFQ056</a:t>
            </a:r>
            <a:endParaRPr>
              <a:solidFill>
                <a:srgbClr val="000000"/>
              </a:solidFill>
            </a:endParaRPr>
          </a:p>
          <a:p>
            <a:pPr indent="0" lvl="0" marL="914400" rtl="0" algn="l">
              <a:lnSpc>
                <a:spcPct val="100000"/>
              </a:lnSpc>
              <a:spcBef>
                <a:spcPts val="0"/>
              </a:spcBef>
              <a:spcAft>
                <a:spcPts val="0"/>
              </a:spcAft>
              <a:buNone/>
            </a:pPr>
            <a:r>
              <a:t/>
            </a:r>
            <a:endParaRPr sz="1200">
              <a:solidFill>
                <a:schemeClr val="dk1"/>
              </a:solidFill>
              <a:latin typeface="Arial"/>
              <a:ea typeface="Arial"/>
              <a:cs typeface="Arial"/>
              <a:sym typeface="Arial"/>
            </a:endParaRPr>
          </a:p>
          <a:p>
            <a:pPr indent="0" lvl="0" marL="0" rtl="0" algn="l">
              <a:lnSpc>
                <a:spcPct val="100000"/>
              </a:lnSpc>
              <a:spcBef>
                <a:spcPts val="600"/>
              </a:spcBef>
              <a:spcAft>
                <a:spcPts val="0"/>
              </a:spcAft>
              <a:buSzPts val="3000"/>
              <a:buNone/>
            </a:pPr>
            <a:r>
              <a:t/>
            </a:r>
            <a:endParaRPr/>
          </a:p>
          <a:p>
            <a:pPr indent="0" lvl="0" marL="0" rtl="0" algn="l">
              <a:lnSpc>
                <a:spcPct val="100000"/>
              </a:lnSpc>
              <a:spcBef>
                <a:spcPts val="600"/>
              </a:spcBef>
              <a:spcAft>
                <a:spcPts val="0"/>
              </a:spcAft>
              <a:buSzPts val="3000"/>
              <a:buNone/>
            </a:pPr>
            <a:r>
              <a:t/>
            </a:r>
            <a:endParaRPr/>
          </a:p>
        </p:txBody>
      </p:sp>
      <p:sp>
        <p:nvSpPr>
          <p:cNvPr id="271" name="Google Shape;271;p34"/>
          <p:cNvSpPr txBox="1"/>
          <p:nvPr>
            <p:ph idx="12" type="sldNum"/>
          </p:nvPr>
        </p:nvSpPr>
        <p:spPr>
          <a:xfrm>
            <a:off x="8404384" y="6333134"/>
            <a:ext cx="548700" cy="525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35"/>
          <p:cNvSpPr txBox="1"/>
          <p:nvPr>
            <p:ph type="ctrTitle"/>
          </p:nvPr>
        </p:nvSpPr>
        <p:spPr>
          <a:xfrm>
            <a:off x="539775" y="572800"/>
            <a:ext cx="5832600" cy="94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t/>
            </a:r>
            <a:endParaRPr sz="6000">
              <a:solidFill>
                <a:srgbClr val="CFD8DC"/>
              </a:solidFill>
            </a:endParaRPr>
          </a:p>
          <a:p>
            <a:pPr indent="0" lvl="0" marL="0" rtl="0" algn="l">
              <a:lnSpc>
                <a:spcPct val="100000"/>
              </a:lnSpc>
              <a:spcBef>
                <a:spcPts val="0"/>
              </a:spcBef>
              <a:spcAft>
                <a:spcPts val="0"/>
              </a:spcAft>
              <a:buSzPts val="4800"/>
              <a:buNone/>
            </a:pPr>
            <a:r>
              <a:rPr lang="en"/>
              <a:t>References </a:t>
            </a:r>
            <a:endParaRPr/>
          </a:p>
        </p:txBody>
      </p:sp>
      <p:sp>
        <p:nvSpPr>
          <p:cNvPr id="277" name="Google Shape;277;p35"/>
          <p:cNvSpPr txBox="1"/>
          <p:nvPr>
            <p:ph idx="1" type="subTitle"/>
          </p:nvPr>
        </p:nvSpPr>
        <p:spPr>
          <a:xfrm>
            <a:off x="539775" y="1811975"/>
            <a:ext cx="7903200" cy="4859100"/>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chemeClr val="dk1"/>
              </a:buClr>
              <a:buSzPts val="1000"/>
              <a:buFont typeface="Times New Roman"/>
              <a:buAutoNum type="arabicPeriod"/>
            </a:pPr>
            <a:r>
              <a:rPr lang="en" sz="1000">
                <a:solidFill>
                  <a:schemeClr val="dk1"/>
                </a:solidFill>
                <a:latin typeface="Times New Roman"/>
                <a:ea typeface="Times New Roman"/>
                <a:cs typeface="Times New Roman"/>
                <a:sym typeface="Times New Roman"/>
              </a:rPr>
              <a:t>Poewe W, Seppi K, Tanner CM, Halliday GM, Brundin P, Volkmann J, Schrag AE, Lang AE. Parkinson disease. Nature reviews Disease primers. 2017 Mar 23;3:17013.</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chemeClr val="dk1"/>
              </a:buClr>
              <a:buSzPts val="1000"/>
              <a:buFont typeface="Times New Roman"/>
              <a:buAutoNum type="arabicPeriod"/>
            </a:pPr>
            <a:r>
              <a:rPr lang="en" sz="1000">
                <a:solidFill>
                  <a:schemeClr val="dk1"/>
                </a:solidFill>
                <a:latin typeface="Times New Roman"/>
                <a:ea typeface="Times New Roman"/>
                <a:cs typeface="Times New Roman"/>
                <a:sym typeface="Times New Roman"/>
              </a:rPr>
              <a:t>Goetz CG. The history of Parkinson's disease: early clinical descriptions and neurological therapies. Cold Spring Harbor perspectives in medicine. 2011 Sep 1;1(1):a008862.</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chemeClr val="dk1"/>
              </a:buClr>
              <a:buSzPts val="1000"/>
              <a:buFont typeface="Times New Roman"/>
              <a:buAutoNum type="arabicPeriod"/>
            </a:pPr>
            <a:r>
              <a:rPr lang="en" sz="1000">
                <a:solidFill>
                  <a:schemeClr val="dk1"/>
                </a:solidFill>
                <a:latin typeface="Times New Roman"/>
                <a:ea typeface="Times New Roman"/>
                <a:cs typeface="Times New Roman"/>
                <a:sym typeface="Times New Roman"/>
              </a:rPr>
              <a:t>Tysnes OB, Storstein A. Epidemiology of Parkinson’s disease. Journal of Neural Transmission. 2017 Aug 1;124(8):901-5.</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chemeClr val="dk1"/>
              </a:buClr>
              <a:buSzPts val="1000"/>
              <a:buFont typeface="Times New Roman"/>
              <a:buAutoNum type="arabicPeriod"/>
            </a:pPr>
            <a:r>
              <a:rPr lang="en" sz="1000">
                <a:solidFill>
                  <a:schemeClr val="dk1"/>
                </a:solidFill>
                <a:latin typeface="Times New Roman"/>
                <a:ea typeface="Times New Roman"/>
                <a:cs typeface="Times New Roman"/>
                <a:sym typeface="Times New Roman"/>
              </a:rPr>
              <a:t>Gelb DJ, Oliver E, Gilman S. Diagnostic criteria for Parkinson disease. Archives of neurology. 1999 Jan 1;56(1):33-9.</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chemeClr val="dk1"/>
              </a:buClr>
              <a:buSzPts val="1000"/>
              <a:buFont typeface="Times New Roman"/>
              <a:buAutoNum type="arabicPeriod"/>
            </a:pPr>
            <a:r>
              <a:rPr lang="en" sz="1000">
                <a:solidFill>
                  <a:schemeClr val="dk1"/>
                </a:solidFill>
                <a:latin typeface="Times New Roman"/>
                <a:ea typeface="Times New Roman"/>
                <a:cs typeface="Times New Roman"/>
                <a:sym typeface="Times New Roman"/>
              </a:rPr>
              <a:t>von Campenhausen S, Bornschein B, Wick R, Bötzel K, Sampaio C, Poewe W, Oertel W, Siebert U, Berger K, Dodel R. Prevalence and incidence of Parkinson's disease in Europe. European Neuropsychopharmacology. 2005 Aug 1;15(4):473-90.</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chemeClr val="dk1"/>
              </a:buClr>
              <a:buSzPts val="1000"/>
              <a:buFont typeface="Times New Roman"/>
              <a:buAutoNum type="arabicPeriod"/>
            </a:pPr>
            <a:r>
              <a:rPr lang="en" sz="1000">
                <a:solidFill>
                  <a:schemeClr val="dk1"/>
                </a:solidFill>
                <a:latin typeface="Times New Roman"/>
                <a:ea typeface="Times New Roman"/>
                <a:cs typeface="Times New Roman"/>
                <a:sym typeface="Times New Roman"/>
              </a:rPr>
              <a:t>De Lau LM, Breteler MM. Epidemiology of Parkinson's disease. The Lancet Neurology. 2006 Jun 1;5(6):525-35.</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chemeClr val="dk1"/>
              </a:buClr>
              <a:buSzPts val="1000"/>
              <a:buFont typeface="Times New Roman"/>
              <a:buAutoNum type="arabicPeriod"/>
            </a:pPr>
            <a:r>
              <a:rPr lang="en" sz="1000">
                <a:solidFill>
                  <a:schemeClr val="dk1"/>
                </a:solidFill>
                <a:latin typeface="Times New Roman"/>
                <a:ea typeface="Times New Roman"/>
                <a:cs typeface="Times New Roman"/>
                <a:sym typeface="Times New Roman"/>
              </a:rPr>
              <a:t>De Rijk MC, Breteler MM, Graveland GA, Ott A, Grobbee DE, Van der Meche FG, Hofman A. Prevalence of Parkinson's disease in the elderly The Rotterdam Study. Neurology. 1995 Dec 1;45(12):2143-6.</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chemeClr val="dk1"/>
              </a:buClr>
              <a:buSzPts val="1000"/>
              <a:buFont typeface="Times New Roman"/>
              <a:buAutoNum type="arabicPeriod"/>
            </a:pPr>
            <a:r>
              <a:rPr lang="en" sz="1000">
                <a:solidFill>
                  <a:schemeClr val="dk1"/>
                </a:solidFill>
                <a:latin typeface="Times New Roman"/>
                <a:ea typeface="Times New Roman"/>
                <a:cs typeface="Times New Roman"/>
                <a:sym typeface="Times New Roman"/>
              </a:rPr>
              <a:t>Launer LJ, Berger K, Breteler MM, Dartigues JF, Baldereschi M, Fratiglioni L, Lobo A, Martinez-Lage J, Trenkwalder C, Hofman A. Prevalence of Parkinson's disease in Europe: A collaborative study of population-based cohorts. Neurologic Diseases in the Elderly Research Group. Neurology. 2000;54(11 Suppl 5):S21-3.</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chemeClr val="dk1"/>
              </a:buClr>
              <a:buSzPts val="1000"/>
              <a:buFont typeface="Times New Roman"/>
              <a:buAutoNum type="arabicPeriod"/>
            </a:pPr>
            <a:r>
              <a:rPr lang="en" sz="1000">
                <a:solidFill>
                  <a:schemeClr val="dk1"/>
                </a:solidFill>
                <a:latin typeface="Times New Roman"/>
                <a:ea typeface="Times New Roman"/>
                <a:cs typeface="Times New Roman"/>
                <a:sym typeface="Times New Roman"/>
              </a:rPr>
              <a:t>Marras C, Beck JC, Bower JH, Roberts E, Ritz B, Ross GW, Abbott RD, Savica R, Van Den Eeden SK, Willis AW, Tanner CM. Prevalence of Parkinson’s disease across North America. NPJ Parkinson's disease. 2018 Jul 10;4(1):21.</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chemeClr val="dk1"/>
              </a:buClr>
              <a:buSzPts val="1000"/>
              <a:buFont typeface="Times New Roman"/>
              <a:buAutoNum type="arabicPeriod"/>
            </a:pPr>
            <a:r>
              <a:rPr lang="en" sz="1000">
                <a:solidFill>
                  <a:schemeClr val="dk1"/>
                </a:solidFill>
                <a:latin typeface="Times New Roman"/>
                <a:ea typeface="Times New Roman"/>
                <a:cs typeface="Times New Roman"/>
                <a:sym typeface="Times New Roman"/>
              </a:rPr>
              <a:t>Schapira AH, Jenner P. Etiology and pathogenesis of Parkinson's disease. Movement disorders. 2011 May;26(6):1049-55.</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chemeClr val="dk1"/>
              </a:buClr>
              <a:buSzPts val="1000"/>
              <a:buFont typeface="Arial"/>
              <a:buAutoNum type="arabicPeriod"/>
            </a:pPr>
            <a:r>
              <a:rPr lang="en" sz="1000">
                <a:solidFill>
                  <a:schemeClr val="dk1"/>
                </a:solidFill>
                <a:latin typeface="Times New Roman"/>
                <a:ea typeface="Times New Roman"/>
                <a:cs typeface="Times New Roman"/>
                <a:sym typeface="Times New Roman"/>
              </a:rPr>
              <a:t> Li JY, Englund E, Holton JL, Soulet D, Hagell P, Lees AJ, Lashley T, Quinn NP, Rehncrona S, Björklund A, Widner H. Lewy bodies in grafted neurons in subjects with Parkinson's disease suggest host-to-graft disease propagation. Nature medicine. 2008 May;14(5):501.</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chemeClr val="dk1"/>
              </a:buClr>
              <a:buSzPts val="1000"/>
              <a:buFont typeface="Times New Roman"/>
              <a:buAutoNum type="arabicPeriod"/>
            </a:pPr>
            <a:r>
              <a:rPr lang="en" sz="1000">
                <a:solidFill>
                  <a:schemeClr val="dk1"/>
                </a:solidFill>
                <a:latin typeface="Times New Roman"/>
                <a:ea typeface="Times New Roman"/>
                <a:cs typeface="Times New Roman"/>
                <a:sym typeface="Times New Roman"/>
              </a:rPr>
              <a:t>Camargos ST, Dornas LO, Momeni P, Lees A, Hardy J, Singleton A, Cardoso F. Familial Parkinsonism and early onset Parkinson's disease in a Brazilian movement disorders clinic: phenotypic characterization and frequency of SNCA, PRKN, PINK1, and LRRK2 mutations. Movement Disorders. 2009 Apr 15;24(5):662-6.</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222222"/>
              </a:buClr>
              <a:buSzPts val="1000"/>
              <a:buFont typeface="Times New Roman"/>
              <a:buAutoNum type="arabicPeriod"/>
            </a:pPr>
            <a:r>
              <a:rPr lang="en" sz="1000">
                <a:solidFill>
                  <a:srgbClr val="222222"/>
                </a:solidFill>
                <a:highlight>
                  <a:srgbClr val="FFFFFF"/>
                </a:highlight>
                <a:latin typeface="Times New Roman"/>
                <a:ea typeface="Times New Roman"/>
                <a:cs typeface="Times New Roman"/>
                <a:sym typeface="Times New Roman"/>
              </a:rPr>
              <a:t>Filion M. Abnormal spontaneous activity of globus pallidus neurons in monkeys with MPTP-induced parkinsonism. Brain research. 1991 Apr 26;547(1):140-4.</a:t>
            </a:r>
            <a:endParaRPr sz="1000">
              <a:solidFill>
                <a:srgbClr val="222222"/>
              </a:solidFill>
              <a:highlight>
                <a:srgbClr val="FFFFFF"/>
              </a:highlight>
              <a:latin typeface="Times New Roman"/>
              <a:ea typeface="Times New Roman"/>
              <a:cs typeface="Times New Roman"/>
              <a:sym typeface="Times New Roman"/>
            </a:endParaRPr>
          </a:p>
          <a:p>
            <a:pPr indent="-298450" lvl="0" marL="457200" rtl="0" algn="l">
              <a:lnSpc>
                <a:spcPct val="115000"/>
              </a:lnSpc>
              <a:spcBef>
                <a:spcPts val="0"/>
              </a:spcBef>
              <a:spcAft>
                <a:spcPts val="0"/>
              </a:spcAft>
              <a:buClr>
                <a:schemeClr val="dk1"/>
              </a:buClr>
              <a:buSzPts val="1100"/>
              <a:buFont typeface="Times New Roman"/>
              <a:buAutoNum type="arabicPeriod"/>
            </a:pPr>
            <a:r>
              <a:rPr lang="en" sz="1000">
                <a:solidFill>
                  <a:srgbClr val="222222"/>
                </a:solidFill>
                <a:highlight>
                  <a:srgbClr val="FFFFFF"/>
                </a:highlight>
                <a:latin typeface="Times New Roman"/>
                <a:ea typeface="Times New Roman"/>
                <a:cs typeface="Times New Roman"/>
                <a:sym typeface="Times New Roman"/>
              </a:rPr>
              <a:t>DeLong MR. Primate models of movement disorders of basal ganglia origin. Trends in neurosciences. 1990 Jul 1;13(7):281-5.</a:t>
            </a:r>
            <a:endParaRPr sz="1000">
              <a:solidFill>
                <a:srgbClr val="222222"/>
              </a:solidFill>
              <a:highlight>
                <a:srgbClr val="FFFFFF"/>
              </a:highlight>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222222"/>
              </a:buClr>
              <a:buSzPts val="1000"/>
              <a:buFont typeface="Times New Roman"/>
              <a:buAutoNum type="arabicPeriod"/>
            </a:pPr>
            <a:r>
              <a:rPr lang="en" sz="1000">
                <a:solidFill>
                  <a:srgbClr val="222222"/>
                </a:solidFill>
                <a:highlight>
                  <a:srgbClr val="FFFFFF"/>
                </a:highlight>
                <a:latin typeface="Times New Roman"/>
                <a:ea typeface="Times New Roman"/>
                <a:cs typeface="Times New Roman"/>
                <a:sym typeface="Times New Roman"/>
              </a:rPr>
              <a:t>Vallone D, Picetti R, Borrelli E. Structure and function of dopamine receptors. Neuroscience &amp; biobehavioral reviews. 2000 Jan 1;24(1):125-32.</a:t>
            </a:r>
            <a:endParaRPr sz="1000">
              <a:solidFill>
                <a:srgbClr val="222222"/>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lnSpc>
                <a:spcPct val="100000"/>
              </a:lnSpc>
              <a:spcBef>
                <a:spcPts val="300"/>
              </a:spcBef>
              <a:spcAft>
                <a:spcPts val="0"/>
              </a:spcAft>
              <a:buSzPts val="3000"/>
              <a:buNone/>
            </a:pPr>
            <a:r>
              <a:t/>
            </a:r>
            <a:endParaRPr sz="1000">
              <a:solidFill>
                <a:schemeClr val="dk1"/>
              </a:solidFill>
              <a:highlight>
                <a:srgbClr val="FFFFFF"/>
              </a:highlight>
              <a:latin typeface="Times New Roman"/>
              <a:ea typeface="Times New Roman"/>
              <a:cs typeface="Times New Roman"/>
              <a:sym typeface="Times New Roman"/>
            </a:endParaRPr>
          </a:p>
          <a:p>
            <a:pPr indent="0" lvl="0" marL="0" rtl="0" algn="l">
              <a:lnSpc>
                <a:spcPct val="100000"/>
              </a:lnSpc>
              <a:spcBef>
                <a:spcPts val="0"/>
              </a:spcBef>
              <a:spcAft>
                <a:spcPts val="0"/>
              </a:spcAft>
              <a:buSzPts val="3000"/>
              <a:buNone/>
            </a:pPr>
            <a:r>
              <a:t/>
            </a:r>
            <a:endParaRPr sz="1000">
              <a:solidFill>
                <a:schemeClr val="dk1"/>
              </a:solidFill>
              <a:highlight>
                <a:srgbClr val="FFFFFF"/>
              </a:highlight>
              <a:latin typeface="Times New Roman"/>
              <a:ea typeface="Times New Roman"/>
              <a:cs typeface="Times New Roman"/>
              <a:sym typeface="Times New Roman"/>
            </a:endParaRPr>
          </a:p>
        </p:txBody>
      </p:sp>
      <p:sp>
        <p:nvSpPr>
          <p:cNvPr id="278" name="Google Shape;278;p35"/>
          <p:cNvSpPr txBox="1"/>
          <p:nvPr>
            <p:ph idx="4294967295" type="sldNum"/>
          </p:nvPr>
        </p:nvSpPr>
        <p:spPr>
          <a:xfrm>
            <a:off x="8404384" y="6333134"/>
            <a:ext cx="548700" cy="525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36"/>
          <p:cNvSpPr txBox="1"/>
          <p:nvPr>
            <p:ph type="ctrTitle"/>
          </p:nvPr>
        </p:nvSpPr>
        <p:spPr>
          <a:xfrm>
            <a:off x="539775" y="572800"/>
            <a:ext cx="5832600" cy="94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t/>
            </a:r>
            <a:endParaRPr sz="6000">
              <a:solidFill>
                <a:srgbClr val="CFD8DC"/>
              </a:solidFill>
            </a:endParaRPr>
          </a:p>
          <a:p>
            <a:pPr indent="0" lvl="0" marL="0" rtl="0" algn="l">
              <a:lnSpc>
                <a:spcPct val="100000"/>
              </a:lnSpc>
              <a:spcBef>
                <a:spcPts val="0"/>
              </a:spcBef>
              <a:spcAft>
                <a:spcPts val="0"/>
              </a:spcAft>
              <a:buSzPts val="4800"/>
              <a:buNone/>
            </a:pPr>
            <a:r>
              <a:rPr lang="en"/>
              <a:t>References </a:t>
            </a:r>
            <a:endParaRPr/>
          </a:p>
        </p:txBody>
      </p:sp>
      <p:sp>
        <p:nvSpPr>
          <p:cNvPr id="284" name="Google Shape;284;p36"/>
          <p:cNvSpPr txBox="1"/>
          <p:nvPr>
            <p:ph idx="1" type="subTitle"/>
          </p:nvPr>
        </p:nvSpPr>
        <p:spPr>
          <a:xfrm>
            <a:off x="620400" y="1522600"/>
            <a:ext cx="7903200" cy="4859100"/>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rgbClr val="222222"/>
              </a:buClr>
              <a:buSzPts val="1000"/>
              <a:buFont typeface="Times New Roman"/>
              <a:buAutoNum type="arabicPeriod" startAt="16"/>
            </a:pPr>
            <a:r>
              <a:rPr lang="en" sz="1000">
                <a:solidFill>
                  <a:srgbClr val="222222"/>
                </a:solidFill>
                <a:highlight>
                  <a:srgbClr val="FFFFFF"/>
                </a:highlight>
                <a:latin typeface="Times New Roman"/>
                <a:ea typeface="Times New Roman"/>
                <a:cs typeface="Times New Roman"/>
                <a:sym typeface="Times New Roman"/>
              </a:rPr>
              <a:t>Ribrault C, Sekimoto K, Triller A. From the stochasticity of molecular processes to the variability of synaptic transmission. Nature Reviews Neuroscience. 2011 Jul;12(7):375</a:t>
            </a:r>
            <a:r>
              <a:rPr lang="en" sz="1000">
                <a:solidFill>
                  <a:srgbClr val="222222"/>
                </a:solidFill>
                <a:highlight>
                  <a:srgbClr val="FFFFFF"/>
                </a:highlight>
                <a:latin typeface="Times New Roman"/>
                <a:ea typeface="Times New Roman"/>
                <a:cs typeface="Times New Roman"/>
                <a:sym typeface="Times New Roman"/>
              </a:rPr>
              <a:t>.</a:t>
            </a:r>
            <a:endParaRPr sz="1000">
              <a:solidFill>
                <a:srgbClr val="222222"/>
              </a:solidFill>
              <a:highlight>
                <a:srgbClr val="FFFFFF"/>
              </a:highlight>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222222"/>
              </a:buClr>
              <a:buSzPts val="1000"/>
              <a:buFont typeface="Times New Roman"/>
              <a:buAutoNum type="arabicPeriod" startAt="16"/>
            </a:pPr>
            <a:r>
              <a:rPr lang="en" sz="1000">
                <a:solidFill>
                  <a:srgbClr val="222222"/>
                </a:solidFill>
                <a:highlight>
                  <a:srgbClr val="FFFFFF"/>
                </a:highlight>
                <a:latin typeface="Times New Roman"/>
                <a:ea typeface="Times New Roman"/>
                <a:cs typeface="Times New Roman"/>
                <a:sym typeface="Times New Roman"/>
              </a:rPr>
              <a:t>Zarow C, Lyness SA, Mortimer JA, Chui HC. Neuronal loss is greater in the locus coeruleus than nucleus basalis and substantia nigra in Alzheimer and Parkinson diseases. Archives of neurology. 2003 Mar 1;60(3):337-41.</a:t>
            </a:r>
            <a:endParaRPr sz="1000">
              <a:solidFill>
                <a:srgbClr val="222222"/>
              </a:solidFill>
              <a:highlight>
                <a:srgbClr val="FFFFFF"/>
              </a:highlight>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222222"/>
              </a:buClr>
              <a:buSzPts val="1000"/>
              <a:buFont typeface="Times New Roman"/>
              <a:buAutoNum type="arabicPeriod" startAt="16"/>
            </a:pPr>
            <a:r>
              <a:rPr lang="en" sz="1000">
                <a:solidFill>
                  <a:srgbClr val="222222"/>
                </a:solidFill>
                <a:highlight>
                  <a:srgbClr val="FFFFFF"/>
                </a:highlight>
                <a:latin typeface="Times New Roman"/>
                <a:ea typeface="Times New Roman"/>
                <a:cs typeface="Times New Roman"/>
                <a:sym typeface="Times New Roman"/>
              </a:rPr>
              <a:t>Deumens R, Blokland A, Prickaerts J. Modeling Parkinson's disease in rats: an evaluation of 6-OHDA lesions of the nigrostriatal pathway. Experimental neurology. 2002 Jun 1;175(2):303-17.</a:t>
            </a:r>
            <a:endParaRPr sz="1000">
              <a:solidFill>
                <a:srgbClr val="222222"/>
              </a:solidFill>
              <a:highlight>
                <a:srgbClr val="FFFFFF"/>
              </a:highlight>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222222"/>
              </a:buClr>
              <a:buSzPts val="1000"/>
              <a:buFont typeface="Times New Roman"/>
              <a:buAutoNum type="arabicPeriod" startAt="16"/>
            </a:pPr>
            <a:r>
              <a:rPr lang="en" sz="1000">
                <a:solidFill>
                  <a:srgbClr val="222222"/>
                </a:solidFill>
                <a:highlight>
                  <a:srgbClr val="FFFFFF"/>
                </a:highlight>
                <a:latin typeface="Times New Roman"/>
                <a:ea typeface="Times New Roman"/>
                <a:cs typeface="Times New Roman"/>
                <a:sym typeface="Times New Roman"/>
              </a:rPr>
              <a:t>Greenwood CE, Tatton WG, Seniuk NA, Biddle FG. Increased dopamine synthesis in aging substantia nigra neurons. Neurobiology of aging. 1991 Sep 1;12(5):557-65.</a:t>
            </a:r>
            <a:endParaRPr sz="1000">
              <a:solidFill>
                <a:srgbClr val="222222"/>
              </a:solidFill>
              <a:highlight>
                <a:srgbClr val="FFFFFF"/>
              </a:highlight>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222222"/>
              </a:buClr>
              <a:buSzPts val="1000"/>
              <a:buFont typeface="Times New Roman"/>
              <a:buAutoNum type="arabicPeriod" startAt="16"/>
            </a:pPr>
            <a:r>
              <a:rPr lang="en" sz="1000">
                <a:solidFill>
                  <a:srgbClr val="222222"/>
                </a:solidFill>
                <a:highlight>
                  <a:srgbClr val="FFFFFF"/>
                </a:highlight>
                <a:latin typeface="Times New Roman"/>
                <a:ea typeface="Times New Roman"/>
                <a:cs typeface="Times New Roman"/>
                <a:sym typeface="Times New Roman"/>
              </a:rPr>
              <a:t>Auluck PK, Chan HE, Trojanowski JQ, Lee VM, Bonini NM. Chaperone suppression of α-synuclein toxicity in a Drosophila model for Parkinson's disease. Science. 2002 Feb 1;295(5556):865-8.</a:t>
            </a:r>
            <a:endParaRPr sz="1000">
              <a:solidFill>
                <a:srgbClr val="222222"/>
              </a:solidFill>
              <a:highlight>
                <a:srgbClr val="FFFFFF"/>
              </a:highlight>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222222"/>
              </a:buClr>
              <a:buSzPts val="1000"/>
              <a:buFont typeface="Times New Roman"/>
              <a:buAutoNum type="arabicPeriod" startAt="16"/>
            </a:pPr>
            <a:r>
              <a:rPr lang="en" sz="1000">
                <a:solidFill>
                  <a:srgbClr val="222222"/>
                </a:solidFill>
                <a:highlight>
                  <a:srgbClr val="FFFFFF"/>
                </a:highlight>
                <a:latin typeface="Times New Roman"/>
                <a:ea typeface="Times New Roman"/>
                <a:cs typeface="Times New Roman"/>
                <a:sym typeface="Times New Roman"/>
              </a:rPr>
              <a:t>Jankovic J. Parkinson’s disease: clinical features and diagnosis. Journal of neurology, neurosurgery &amp; psychiatry. 2008 Apr 1;79(4):368-76.</a:t>
            </a:r>
            <a:endParaRPr sz="1000">
              <a:solidFill>
                <a:srgbClr val="222222"/>
              </a:solidFill>
              <a:highlight>
                <a:srgbClr val="FFFFFF"/>
              </a:highlight>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222222"/>
              </a:buClr>
              <a:buSzPts val="1000"/>
              <a:buFont typeface="Times New Roman"/>
              <a:buAutoNum type="arabicPeriod" startAt="16"/>
            </a:pPr>
            <a:r>
              <a:rPr lang="en" sz="1000">
                <a:solidFill>
                  <a:srgbClr val="222222"/>
                </a:solidFill>
                <a:highlight>
                  <a:srgbClr val="FFFFFF"/>
                </a:highlight>
                <a:latin typeface="Times New Roman"/>
                <a:ea typeface="Times New Roman"/>
                <a:cs typeface="Times New Roman"/>
                <a:sym typeface="Times New Roman"/>
              </a:rPr>
              <a:t>Reichmann H. Clinical criteria for the diagnosis of Parkinson’s disease. Neurodegenerative diseases. 2010;7(5):284-90.</a:t>
            </a:r>
            <a:endParaRPr sz="1000">
              <a:solidFill>
                <a:srgbClr val="222222"/>
              </a:solidFill>
              <a:highlight>
                <a:srgbClr val="FFFFFF"/>
              </a:highlight>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222222"/>
              </a:buClr>
              <a:buSzPts val="1000"/>
              <a:buFont typeface="Times New Roman"/>
              <a:buAutoNum type="arabicPeriod" startAt="16"/>
            </a:pPr>
            <a:r>
              <a:rPr lang="en" sz="1000">
                <a:solidFill>
                  <a:srgbClr val="222222"/>
                </a:solidFill>
                <a:highlight>
                  <a:srgbClr val="FFFFFF"/>
                </a:highlight>
                <a:latin typeface="Times New Roman"/>
                <a:ea typeface="Times New Roman"/>
                <a:cs typeface="Times New Roman"/>
                <a:sym typeface="Times New Roman"/>
              </a:rPr>
              <a:t>Weintraub D, Comella CL, Horn S. Parkinson's disease--Part 1: Pathophysiology, symptoms, burden, diagnosis, and assessment. Am J Manag Care. 2008 Mar 1;14(2 Suppl):S40-8.</a:t>
            </a:r>
            <a:endParaRPr sz="1000">
              <a:solidFill>
                <a:srgbClr val="222222"/>
              </a:solidFill>
              <a:highlight>
                <a:srgbClr val="FFFFFF"/>
              </a:highlight>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222222"/>
              </a:buClr>
              <a:buSzPts val="1000"/>
              <a:buFont typeface="Times New Roman"/>
              <a:buAutoNum type="arabicPeriod" startAt="16"/>
            </a:pPr>
            <a:r>
              <a:rPr lang="en" sz="1000">
                <a:solidFill>
                  <a:srgbClr val="222222"/>
                </a:solidFill>
                <a:highlight>
                  <a:srgbClr val="FFFFFF"/>
                </a:highlight>
                <a:latin typeface="Times New Roman"/>
                <a:ea typeface="Times New Roman"/>
                <a:cs typeface="Times New Roman"/>
                <a:sym typeface="Times New Roman"/>
              </a:rPr>
              <a:t>Marsili L, Rizzo G, Colosimo C. Diagnostic Criteria for Parkinson’s Disease: From James Parkinson to the Concept of Prodromal Disease. Frontiers in neurology. 2018 Mar 23;9:156.</a:t>
            </a:r>
            <a:endParaRPr sz="1000">
              <a:solidFill>
                <a:srgbClr val="222222"/>
              </a:solidFill>
              <a:highlight>
                <a:srgbClr val="FFFFFF"/>
              </a:highlight>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222222"/>
              </a:buClr>
              <a:buSzPts val="1000"/>
              <a:buFont typeface="Times New Roman"/>
              <a:buAutoNum type="arabicPeriod" startAt="16"/>
            </a:pPr>
            <a:r>
              <a:rPr lang="en" sz="1000">
                <a:solidFill>
                  <a:srgbClr val="222222"/>
                </a:solidFill>
                <a:highlight>
                  <a:srgbClr val="FFFFFF"/>
                </a:highlight>
                <a:latin typeface="Times New Roman"/>
                <a:ea typeface="Times New Roman"/>
                <a:cs typeface="Times New Roman"/>
                <a:sym typeface="Times New Roman"/>
              </a:rPr>
              <a:t>Davie CA. A review of Parkinson's disease. British medical bulletin. 2008 Apr 8;86(1):109-27.</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222222"/>
              </a:buClr>
              <a:buSzPts val="1000"/>
              <a:buFont typeface="Times New Roman"/>
              <a:buAutoNum type="arabicPeriod" startAt="16"/>
            </a:pPr>
            <a:r>
              <a:rPr lang="en" sz="1000">
                <a:solidFill>
                  <a:srgbClr val="222222"/>
                </a:solidFill>
                <a:highlight>
                  <a:srgbClr val="FFFFFF"/>
                </a:highlight>
                <a:latin typeface="Times New Roman"/>
                <a:ea typeface="Times New Roman"/>
                <a:cs typeface="Times New Roman"/>
                <a:sym typeface="Times New Roman"/>
              </a:rPr>
              <a:t>Lang AE, Lees A. Management of Parkinson’s disease: an evidence-based review. Mov Disord. 2002 Jan 1;17(Suppl 4):S1-66.</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222222"/>
              </a:buClr>
              <a:buSzPts val="1000"/>
              <a:buFont typeface="Times New Roman"/>
              <a:buAutoNum type="arabicPeriod" startAt="16"/>
            </a:pPr>
            <a:r>
              <a:rPr lang="en" sz="1000">
                <a:solidFill>
                  <a:schemeClr val="dk1"/>
                </a:solidFill>
                <a:latin typeface="Times New Roman"/>
                <a:ea typeface="Times New Roman"/>
                <a:cs typeface="Times New Roman"/>
                <a:sym typeface="Times New Roman"/>
              </a:rPr>
              <a:t>N</a:t>
            </a:r>
            <a:r>
              <a:rPr lang="en" sz="1000">
                <a:solidFill>
                  <a:srgbClr val="222222"/>
                </a:solidFill>
                <a:highlight>
                  <a:srgbClr val="FFFFFF"/>
                </a:highlight>
                <a:latin typeface="Times New Roman"/>
                <a:ea typeface="Times New Roman"/>
                <a:cs typeface="Times New Roman"/>
                <a:sym typeface="Times New Roman"/>
              </a:rPr>
              <a:t>utt JG, Wooten GF. Diagnosis and initial management of Parkinson's disease. New England Journal of Medicine. 2005 Sep 8;353(10):1021-7.</a:t>
            </a:r>
            <a:endParaRPr sz="1000">
              <a:solidFill>
                <a:srgbClr val="222222"/>
              </a:solidFill>
              <a:highlight>
                <a:srgbClr val="FFFFFF"/>
              </a:highlight>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222222"/>
              </a:buClr>
              <a:buSzPts val="1000"/>
              <a:buFont typeface="Times New Roman"/>
              <a:buAutoNum type="arabicPeriod" startAt="16"/>
            </a:pPr>
            <a:r>
              <a:rPr lang="en" sz="1000">
                <a:solidFill>
                  <a:schemeClr val="dk1"/>
                </a:solidFill>
                <a:latin typeface="Times New Roman"/>
                <a:ea typeface="Times New Roman"/>
                <a:cs typeface="Times New Roman"/>
                <a:sym typeface="Times New Roman"/>
              </a:rPr>
              <a:t>van Rensburg HJ, Legoabe L, Terre’Blanche G, Van der Walt M. 2–Benzylidene–1–Indanone Analogues as Dual Adenosine A1/A2a Receptor Antagonists for the Potential Treatment of Neurological Conditions. Drug research. 2019 Jan 7.</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222222"/>
              </a:buClr>
              <a:buSzPts val="1000"/>
              <a:buFont typeface="Times New Roman"/>
              <a:buAutoNum type="arabicPeriod" startAt="16"/>
            </a:pPr>
            <a:r>
              <a:rPr lang="en" sz="1000">
                <a:solidFill>
                  <a:schemeClr val="dk1"/>
                </a:solidFill>
                <a:latin typeface="Times New Roman"/>
                <a:ea typeface="Times New Roman"/>
                <a:cs typeface="Times New Roman"/>
                <a:sym typeface="Times New Roman"/>
              </a:rPr>
              <a:t>Palmer C, Coronel R, Bernabeu-Zornoza A, Liste I. Therapeutic Application of Stem Cell and Gene Therapy in Parkinson’s Disease. InPathology, Prevention and Therapeutics of Neurodegenerative Disease 2019 (pp. 159-171). Springer, Singapore.</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222222"/>
              </a:buClr>
              <a:buSzPts val="1000"/>
              <a:buFont typeface="Times New Roman"/>
              <a:buAutoNum type="arabicPeriod" startAt="16"/>
            </a:pPr>
            <a:r>
              <a:rPr lang="en" sz="1000">
                <a:solidFill>
                  <a:schemeClr val="dk1"/>
                </a:solidFill>
                <a:latin typeface="Times New Roman"/>
                <a:ea typeface="Times New Roman"/>
                <a:cs typeface="Times New Roman"/>
                <a:sym typeface="Times New Roman"/>
              </a:rPr>
              <a:t>Anang JB. Levodopa-Carbidopa-Related Rash in Parkinson’s Disease: A Case Series. Canadian Journal of Neurological Sciences. 2018 Sep;45(5):588-9.</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222222"/>
              </a:buClr>
              <a:buSzPts val="1000"/>
              <a:buFont typeface="Times New Roman"/>
              <a:buAutoNum type="arabicPeriod" startAt="16"/>
            </a:pPr>
            <a:r>
              <a:rPr lang="en" sz="1000">
                <a:solidFill>
                  <a:schemeClr val="dk1"/>
                </a:solidFill>
                <a:latin typeface="Times New Roman"/>
                <a:ea typeface="Times New Roman"/>
                <a:cs typeface="Times New Roman"/>
                <a:sym typeface="Times New Roman"/>
              </a:rPr>
              <a:t>Jones T, Murray R. Current research in and development of treatments for Parkinson’s disease. Pathophysiology. 2018 Dec 11;14:00.</a:t>
            </a:r>
            <a:endParaRPr sz="1000">
              <a:solidFill>
                <a:srgbClr val="222222"/>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lnSpc>
                <a:spcPct val="100000"/>
              </a:lnSpc>
              <a:spcBef>
                <a:spcPts val="300"/>
              </a:spcBef>
              <a:spcAft>
                <a:spcPts val="0"/>
              </a:spcAft>
              <a:buSzPts val="3000"/>
              <a:buNone/>
            </a:pPr>
            <a:r>
              <a:t/>
            </a:r>
            <a:endParaRPr sz="1000">
              <a:solidFill>
                <a:schemeClr val="dk1"/>
              </a:solidFill>
              <a:highlight>
                <a:srgbClr val="FFFFFF"/>
              </a:highlight>
              <a:latin typeface="Times New Roman"/>
              <a:ea typeface="Times New Roman"/>
              <a:cs typeface="Times New Roman"/>
              <a:sym typeface="Times New Roman"/>
            </a:endParaRPr>
          </a:p>
          <a:p>
            <a:pPr indent="0" lvl="0" marL="0" rtl="0" algn="l">
              <a:lnSpc>
                <a:spcPct val="100000"/>
              </a:lnSpc>
              <a:spcBef>
                <a:spcPts val="0"/>
              </a:spcBef>
              <a:spcAft>
                <a:spcPts val="0"/>
              </a:spcAft>
              <a:buSzPts val="3000"/>
              <a:buNone/>
            </a:pPr>
            <a:r>
              <a:t/>
            </a:r>
            <a:endParaRPr sz="1000">
              <a:solidFill>
                <a:schemeClr val="dk1"/>
              </a:solidFill>
              <a:highlight>
                <a:srgbClr val="FFFFFF"/>
              </a:highlight>
              <a:latin typeface="Times New Roman"/>
              <a:ea typeface="Times New Roman"/>
              <a:cs typeface="Times New Roman"/>
              <a:sym typeface="Times New Roman"/>
            </a:endParaRPr>
          </a:p>
        </p:txBody>
      </p:sp>
      <p:sp>
        <p:nvSpPr>
          <p:cNvPr id="285" name="Google Shape;285;p36"/>
          <p:cNvSpPr txBox="1"/>
          <p:nvPr>
            <p:ph idx="4294967295" type="sldNum"/>
          </p:nvPr>
        </p:nvSpPr>
        <p:spPr>
          <a:xfrm>
            <a:off x="8404384" y="6333134"/>
            <a:ext cx="548700" cy="525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4"/>
          <p:cNvSpPr/>
          <p:nvPr/>
        </p:nvSpPr>
        <p:spPr>
          <a:xfrm>
            <a:off x="268800" y="1680800"/>
            <a:ext cx="2649300" cy="2559900"/>
          </a:xfrm>
          <a:prstGeom prst="ellipse">
            <a:avLst/>
          </a:prstGeom>
          <a:noFill/>
          <a:ln cap="flat" cmpd="sng" w="9525">
            <a:solidFill>
              <a:srgbClr val="CFD8D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4"/>
          <p:cNvSpPr txBox="1"/>
          <p:nvPr>
            <p:ph type="title"/>
          </p:nvPr>
        </p:nvSpPr>
        <p:spPr>
          <a:xfrm>
            <a:off x="786150" y="410826"/>
            <a:ext cx="7571700" cy="936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en" sz="3000"/>
              <a:t>History</a:t>
            </a:r>
            <a:r>
              <a:rPr baseline="30000" lang="en" sz="3000"/>
              <a:t>2,3,4</a:t>
            </a:r>
            <a:endParaRPr baseline="30000" sz="3000"/>
          </a:p>
        </p:txBody>
      </p:sp>
      <p:sp>
        <p:nvSpPr>
          <p:cNvPr id="87" name="Google Shape;87;p14"/>
          <p:cNvSpPr/>
          <p:nvPr/>
        </p:nvSpPr>
        <p:spPr>
          <a:xfrm>
            <a:off x="501529" y="1905711"/>
            <a:ext cx="2183100" cy="2110500"/>
          </a:xfrm>
          <a:prstGeom prst="ellipse">
            <a:avLst/>
          </a:prstGeom>
          <a:noFill/>
          <a:ln cap="flat" cmpd="sng" w="9525">
            <a:solidFill>
              <a:srgbClr val="CFD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263238"/>
                </a:solidFill>
                <a:latin typeface="Source Sans Pro"/>
                <a:ea typeface="Source Sans Pro"/>
                <a:cs typeface="Source Sans Pro"/>
                <a:sym typeface="Source Sans Pro"/>
              </a:rPr>
              <a:t>1817 </a:t>
            </a:r>
            <a:endParaRPr b="1" sz="1800">
              <a:solidFill>
                <a:srgbClr val="263238"/>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800"/>
              <a:buFont typeface="Arial"/>
              <a:buNone/>
            </a:pPr>
            <a:r>
              <a:rPr b="1" lang="en" sz="1800">
                <a:solidFill>
                  <a:srgbClr val="263238"/>
                </a:solidFill>
                <a:latin typeface="Source Sans Pro"/>
                <a:ea typeface="Source Sans Pro"/>
                <a:cs typeface="Source Sans Pro"/>
                <a:sym typeface="Source Sans Pro"/>
              </a:rPr>
              <a:t>James Parkinson</a:t>
            </a:r>
            <a:endParaRPr b="1" sz="1800">
              <a:solidFill>
                <a:srgbClr val="263238"/>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800"/>
              <a:buFont typeface="Arial"/>
              <a:buNone/>
            </a:pPr>
            <a:r>
              <a:rPr lang="en" sz="1800">
                <a:solidFill>
                  <a:srgbClr val="263238"/>
                </a:solidFill>
                <a:latin typeface="Source Sans Pro"/>
                <a:ea typeface="Source Sans Pro"/>
                <a:cs typeface="Source Sans Pro"/>
                <a:sym typeface="Source Sans Pro"/>
              </a:rPr>
              <a:t>“Essay on the shaking palsy”</a:t>
            </a:r>
            <a:endParaRPr sz="1800">
              <a:solidFill>
                <a:srgbClr val="263238"/>
              </a:solidFill>
              <a:latin typeface="Source Sans Pro"/>
              <a:ea typeface="Source Sans Pro"/>
              <a:cs typeface="Source Sans Pro"/>
              <a:sym typeface="Source Sans Pro"/>
            </a:endParaRPr>
          </a:p>
        </p:txBody>
      </p:sp>
      <p:sp>
        <p:nvSpPr>
          <p:cNvPr id="88" name="Google Shape;88;p14"/>
          <p:cNvSpPr/>
          <p:nvPr/>
        </p:nvSpPr>
        <p:spPr>
          <a:xfrm>
            <a:off x="3250988" y="3219800"/>
            <a:ext cx="2649300" cy="2559900"/>
          </a:xfrm>
          <a:prstGeom prst="ellipse">
            <a:avLst/>
          </a:prstGeom>
          <a:noFill/>
          <a:ln cap="flat" cmpd="sng" w="9525">
            <a:solidFill>
              <a:srgbClr val="CFD8D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4"/>
          <p:cNvSpPr/>
          <p:nvPr/>
        </p:nvSpPr>
        <p:spPr>
          <a:xfrm>
            <a:off x="3483741" y="3444727"/>
            <a:ext cx="2183700" cy="2110200"/>
          </a:xfrm>
          <a:prstGeom prst="ellipse">
            <a:avLst/>
          </a:prstGeom>
          <a:noFill/>
          <a:ln cap="flat" cmpd="sng" w="28575">
            <a:solidFill>
              <a:srgbClr val="CFD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263238"/>
                </a:solidFill>
                <a:latin typeface="Source Sans Pro"/>
                <a:ea typeface="Source Sans Pro"/>
                <a:cs typeface="Source Sans Pro"/>
                <a:sym typeface="Source Sans Pro"/>
              </a:rPr>
              <a:t>Jean-Martin Charcot</a:t>
            </a:r>
            <a:endParaRPr b="1" sz="1800">
              <a:solidFill>
                <a:srgbClr val="263238"/>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800"/>
              <a:buFont typeface="Arial"/>
              <a:buNone/>
            </a:pPr>
            <a:r>
              <a:rPr lang="en" sz="1800">
                <a:solidFill>
                  <a:srgbClr val="263238"/>
                </a:solidFill>
                <a:latin typeface="Source Sans Pro"/>
                <a:ea typeface="Source Sans Pro"/>
                <a:cs typeface="Source Sans Pro"/>
                <a:sym typeface="Source Sans Pro"/>
              </a:rPr>
              <a:t>“Parkinson’s disease</a:t>
            </a:r>
            <a:r>
              <a:rPr lang="en" sz="1800">
                <a:solidFill>
                  <a:srgbClr val="263238"/>
                </a:solidFill>
                <a:latin typeface="Source Sans Pro"/>
                <a:ea typeface="Source Sans Pro"/>
                <a:cs typeface="Source Sans Pro"/>
                <a:sym typeface="Source Sans Pro"/>
              </a:rPr>
              <a:t>"</a:t>
            </a:r>
            <a:endParaRPr sz="1800">
              <a:solidFill>
                <a:srgbClr val="263238"/>
              </a:solidFill>
              <a:latin typeface="Source Sans Pro"/>
              <a:ea typeface="Source Sans Pro"/>
              <a:cs typeface="Source Sans Pro"/>
              <a:sym typeface="Source Sans Pro"/>
            </a:endParaRPr>
          </a:p>
        </p:txBody>
      </p:sp>
      <p:sp>
        <p:nvSpPr>
          <p:cNvPr id="90" name="Google Shape;90;p14"/>
          <p:cNvSpPr/>
          <p:nvPr/>
        </p:nvSpPr>
        <p:spPr>
          <a:xfrm>
            <a:off x="6000369" y="1086200"/>
            <a:ext cx="2649300" cy="2649000"/>
          </a:xfrm>
          <a:prstGeom prst="ellipse">
            <a:avLst/>
          </a:prstGeom>
          <a:noFill/>
          <a:ln cap="flat" cmpd="sng" w="9525">
            <a:solidFill>
              <a:srgbClr val="CFD8D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4"/>
          <p:cNvSpPr/>
          <p:nvPr/>
        </p:nvSpPr>
        <p:spPr>
          <a:xfrm>
            <a:off x="6233171" y="1318852"/>
            <a:ext cx="2183700" cy="2183700"/>
          </a:xfrm>
          <a:prstGeom prst="ellipse">
            <a:avLst/>
          </a:prstGeom>
          <a:noFill/>
          <a:ln cap="flat" cmpd="sng" w="76200">
            <a:solidFill>
              <a:srgbClr val="CFD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263238"/>
                </a:solidFill>
                <a:latin typeface="Source Sans Pro"/>
                <a:ea typeface="Source Sans Pro"/>
                <a:cs typeface="Source Sans Pro"/>
                <a:sym typeface="Source Sans Pro"/>
              </a:rPr>
              <a:t>1895</a:t>
            </a:r>
            <a:endParaRPr b="1" sz="1800">
              <a:solidFill>
                <a:srgbClr val="263238"/>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800"/>
              <a:buFont typeface="Arial"/>
              <a:buNone/>
            </a:pPr>
            <a:r>
              <a:rPr b="1" lang="en" sz="1800">
                <a:solidFill>
                  <a:srgbClr val="263238"/>
                </a:solidFill>
                <a:latin typeface="Source Sans Pro"/>
                <a:ea typeface="Source Sans Pro"/>
                <a:cs typeface="Source Sans Pro"/>
                <a:sym typeface="Source Sans Pro"/>
              </a:rPr>
              <a:t>Richer and Beige</a:t>
            </a:r>
            <a:endParaRPr b="1" sz="1800">
              <a:solidFill>
                <a:srgbClr val="263238"/>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800"/>
              <a:buFont typeface="Arial"/>
              <a:buNone/>
            </a:pPr>
            <a:r>
              <a:rPr lang="en" sz="1800">
                <a:solidFill>
                  <a:srgbClr val="263238"/>
                </a:solidFill>
                <a:latin typeface="Source Sans Pro"/>
                <a:ea typeface="Source Sans Pro"/>
                <a:cs typeface="Source Sans Pro"/>
                <a:sym typeface="Source Sans Pro"/>
              </a:rPr>
              <a:t>“Stages of the disease”</a:t>
            </a:r>
            <a:endParaRPr sz="1800">
              <a:solidFill>
                <a:srgbClr val="263238"/>
              </a:solidFill>
              <a:latin typeface="Source Sans Pro"/>
              <a:ea typeface="Source Sans Pro"/>
              <a:cs typeface="Source Sans Pro"/>
              <a:sym typeface="Source Sans Pro"/>
            </a:endParaRPr>
          </a:p>
        </p:txBody>
      </p:sp>
      <p:cxnSp>
        <p:nvCxnSpPr>
          <p:cNvPr id="92" name="Google Shape;92;p14"/>
          <p:cNvCxnSpPr>
            <a:endCxn id="89" idx="1"/>
          </p:cNvCxnSpPr>
          <p:nvPr/>
        </p:nvCxnSpPr>
        <p:spPr>
          <a:xfrm>
            <a:off x="2804837" y="3430659"/>
            <a:ext cx="998700" cy="323100"/>
          </a:xfrm>
          <a:prstGeom prst="straightConnector1">
            <a:avLst/>
          </a:prstGeom>
          <a:noFill/>
          <a:ln cap="flat" cmpd="sng" w="9525">
            <a:solidFill>
              <a:srgbClr val="CFD8DC"/>
            </a:solidFill>
            <a:prstDash val="solid"/>
            <a:round/>
            <a:headEnd len="sm" w="sm" type="none"/>
            <a:tailEnd len="sm" w="sm" type="none"/>
          </a:ln>
        </p:spPr>
      </p:cxnSp>
      <p:cxnSp>
        <p:nvCxnSpPr>
          <p:cNvPr id="93" name="Google Shape;93;p14"/>
          <p:cNvCxnSpPr>
            <a:stCxn id="89" idx="7"/>
          </p:cNvCxnSpPr>
          <p:nvPr/>
        </p:nvCxnSpPr>
        <p:spPr>
          <a:xfrm flipH="1" rot="10800000">
            <a:off x="5347646" y="2991459"/>
            <a:ext cx="1032000" cy="762300"/>
          </a:xfrm>
          <a:prstGeom prst="straightConnector1">
            <a:avLst/>
          </a:prstGeom>
          <a:noFill/>
          <a:ln cap="flat" cmpd="sng" w="28575">
            <a:solidFill>
              <a:srgbClr val="CFD8DC"/>
            </a:solidFill>
            <a:prstDash val="solid"/>
            <a:round/>
            <a:headEnd len="sm" w="sm" type="none"/>
            <a:tailEnd len="sm" w="sm" type="none"/>
          </a:ln>
        </p:spPr>
      </p:cxnSp>
      <p:sp>
        <p:nvSpPr>
          <p:cNvPr id="94" name="Google Shape;94;p14"/>
          <p:cNvSpPr txBox="1"/>
          <p:nvPr>
            <p:ph idx="12" type="sldNum"/>
          </p:nvPr>
        </p:nvSpPr>
        <p:spPr>
          <a:xfrm>
            <a:off x="8404384" y="6333134"/>
            <a:ext cx="548700" cy="525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5"/>
          <p:cNvSpPr/>
          <p:nvPr/>
        </p:nvSpPr>
        <p:spPr>
          <a:xfrm>
            <a:off x="147075" y="3885875"/>
            <a:ext cx="2551500" cy="2019600"/>
          </a:xfrm>
          <a:prstGeom prst="ellipse">
            <a:avLst/>
          </a:prstGeom>
          <a:noFill/>
          <a:ln cap="flat" cmpd="sng" w="9525">
            <a:solidFill>
              <a:srgbClr val="CFD8D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5"/>
          <p:cNvSpPr txBox="1"/>
          <p:nvPr>
            <p:ph type="title"/>
          </p:nvPr>
        </p:nvSpPr>
        <p:spPr>
          <a:xfrm>
            <a:off x="786150" y="410826"/>
            <a:ext cx="7571700" cy="936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en" sz="3000"/>
              <a:t>History</a:t>
            </a:r>
            <a:r>
              <a:rPr baseline="30000" lang="en" sz="3000"/>
              <a:t>2,3,4</a:t>
            </a:r>
            <a:endParaRPr baseline="30000" sz="3000"/>
          </a:p>
        </p:txBody>
      </p:sp>
      <p:sp>
        <p:nvSpPr>
          <p:cNvPr id="101" name="Google Shape;101;p15"/>
          <p:cNvSpPr/>
          <p:nvPr/>
        </p:nvSpPr>
        <p:spPr>
          <a:xfrm>
            <a:off x="371200" y="4063325"/>
            <a:ext cx="2022900" cy="1665000"/>
          </a:xfrm>
          <a:prstGeom prst="ellipse">
            <a:avLst/>
          </a:prstGeom>
          <a:noFill/>
          <a:ln cap="flat" cmpd="sng" w="9525">
            <a:solidFill>
              <a:srgbClr val="CFD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263238"/>
                </a:solidFill>
                <a:latin typeface="Source Sans Pro"/>
                <a:ea typeface="Source Sans Pro"/>
                <a:cs typeface="Source Sans Pro"/>
                <a:sym typeface="Source Sans Pro"/>
              </a:rPr>
              <a:t>Babinski</a:t>
            </a:r>
            <a:endParaRPr b="1" sz="1800">
              <a:solidFill>
                <a:srgbClr val="263238"/>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800"/>
              <a:buFont typeface="Arial"/>
              <a:buNone/>
            </a:pPr>
            <a:r>
              <a:rPr lang="en" sz="1800">
                <a:solidFill>
                  <a:srgbClr val="263238"/>
                </a:solidFill>
                <a:latin typeface="Source Sans Pro"/>
                <a:ea typeface="Source Sans Pro"/>
                <a:cs typeface="Source Sans Pro"/>
                <a:sym typeface="Source Sans Pro"/>
              </a:rPr>
              <a:t>“</a:t>
            </a:r>
            <a:r>
              <a:rPr lang="en" sz="1800">
                <a:solidFill>
                  <a:srgbClr val="263238"/>
                </a:solidFill>
                <a:latin typeface="Source Sans Pro"/>
                <a:ea typeface="Source Sans Pro"/>
                <a:cs typeface="Source Sans Pro"/>
                <a:sym typeface="Source Sans Pro"/>
              </a:rPr>
              <a:t>Irregular</a:t>
            </a:r>
            <a:r>
              <a:rPr lang="en" sz="1800">
                <a:solidFill>
                  <a:srgbClr val="263238"/>
                </a:solidFill>
                <a:latin typeface="Source Sans Pro"/>
                <a:ea typeface="Source Sans Pro"/>
                <a:cs typeface="Source Sans Pro"/>
                <a:sym typeface="Source Sans Pro"/>
              </a:rPr>
              <a:t> motor fluctuations”</a:t>
            </a:r>
            <a:endParaRPr sz="1800">
              <a:solidFill>
                <a:srgbClr val="263238"/>
              </a:solidFill>
              <a:latin typeface="Source Sans Pro"/>
              <a:ea typeface="Source Sans Pro"/>
              <a:cs typeface="Source Sans Pro"/>
              <a:sym typeface="Source Sans Pro"/>
            </a:endParaRPr>
          </a:p>
        </p:txBody>
      </p:sp>
      <p:sp>
        <p:nvSpPr>
          <p:cNvPr id="102" name="Google Shape;102;p15"/>
          <p:cNvSpPr/>
          <p:nvPr/>
        </p:nvSpPr>
        <p:spPr>
          <a:xfrm>
            <a:off x="2097850" y="1607000"/>
            <a:ext cx="2649300" cy="2019600"/>
          </a:xfrm>
          <a:prstGeom prst="ellipse">
            <a:avLst/>
          </a:prstGeom>
          <a:noFill/>
          <a:ln cap="flat" cmpd="sng" w="9525">
            <a:solidFill>
              <a:srgbClr val="CFD8D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5"/>
          <p:cNvSpPr/>
          <p:nvPr/>
        </p:nvSpPr>
        <p:spPr>
          <a:xfrm>
            <a:off x="2330587" y="1784455"/>
            <a:ext cx="2183400" cy="1664700"/>
          </a:xfrm>
          <a:prstGeom prst="ellipse">
            <a:avLst/>
          </a:prstGeom>
          <a:noFill/>
          <a:ln cap="flat" cmpd="sng" w="28575">
            <a:solidFill>
              <a:srgbClr val="CFD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263238"/>
                </a:solidFill>
                <a:latin typeface="Source Sans Pro"/>
                <a:ea typeface="Source Sans Pro"/>
                <a:cs typeface="Source Sans Pro"/>
                <a:sym typeface="Source Sans Pro"/>
              </a:rPr>
              <a:t>Brissaud</a:t>
            </a:r>
            <a:endParaRPr b="1" sz="1800">
              <a:solidFill>
                <a:srgbClr val="263238"/>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800"/>
              <a:buFont typeface="Arial"/>
              <a:buNone/>
            </a:pPr>
            <a:r>
              <a:rPr lang="en" sz="1800">
                <a:solidFill>
                  <a:srgbClr val="263238"/>
                </a:solidFill>
                <a:latin typeface="Source Sans Pro"/>
                <a:ea typeface="Source Sans Pro"/>
                <a:cs typeface="Source Sans Pro"/>
                <a:sym typeface="Source Sans Pro"/>
              </a:rPr>
              <a:t>“PD and damage to the substantia nigra"</a:t>
            </a:r>
            <a:endParaRPr sz="1800">
              <a:solidFill>
                <a:srgbClr val="263238"/>
              </a:solidFill>
              <a:latin typeface="Source Sans Pro"/>
              <a:ea typeface="Source Sans Pro"/>
              <a:cs typeface="Source Sans Pro"/>
              <a:sym typeface="Source Sans Pro"/>
            </a:endParaRPr>
          </a:p>
        </p:txBody>
      </p:sp>
      <p:sp>
        <p:nvSpPr>
          <p:cNvPr id="104" name="Google Shape;104;p15"/>
          <p:cNvSpPr/>
          <p:nvPr/>
        </p:nvSpPr>
        <p:spPr>
          <a:xfrm>
            <a:off x="4747150" y="3702575"/>
            <a:ext cx="2551500" cy="2227800"/>
          </a:xfrm>
          <a:prstGeom prst="ellipse">
            <a:avLst/>
          </a:prstGeom>
          <a:noFill/>
          <a:ln cap="flat" cmpd="sng" w="9525">
            <a:solidFill>
              <a:srgbClr val="CFD8D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5"/>
          <p:cNvSpPr/>
          <p:nvPr/>
        </p:nvSpPr>
        <p:spPr>
          <a:xfrm>
            <a:off x="4971358" y="3898221"/>
            <a:ext cx="2103000" cy="1836300"/>
          </a:xfrm>
          <a:prstGeom prst="ellipse">
            <a:avLst/>
          </a:prstGeom>
          <a:noFill/>
          <a:ln cap="flat" cmpd="sng" w="76200">
            <a:solidFill>
              <a:srgbClr val="CFD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263238"/>
                </a:solidFill>
                <a:latin typeface="Source Sans Pro"/>
                <a:ea typeface="Source Sans Pro"/>
                <a:cs typeface="Source Sans Pro"/>
                <a:sym typeface="Source Sans Pro"/>
              </a:rPr>
              <a:t>Trétiakoff, Foix, and Nicolesco</a:t>
            </a:r>
            <a:endParaRPr b="1" sz="1800">
              <a:solidFill>
                <a:srgbClr val="263238"/>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800"/>
              <a:buFont typeface="Arial"/>
              <a:buNone/>
            </a:pPr>
            <a:r>
              <a:rPr lang="en" sz="1800">
                <a:solidFill>
                  <a:srgbClr val="263238"/>
                </a:solidFill>
                <a:latin typeface="Source Sans Pro"/>
                <a:ea typeface="Source Sans Pro"/>
                <a:cs typeface="Source Sans Pro"/>
                <a:sym typeface="Source Sans Pro"/>
              </a:rPr>
              <a:t>“midbrain”</a:t>
            </a:r>
            <a:endParaRPr sz="1800">
              <a:solidFill>
                <a:srgbClr val="263238"/>
              </a:solidFill>
              <a:latin typeface="Source Sans Pro"/>
              <a:ea typeface="Source Sans Pro"/>
              <a:cs typeface="Source Sans Pro"/>
              <a:sym typeface="Source Sans Pro"/>
            </a:endParaRPr>
          </a:p>
        </p:txBody>
      </p:sp>
      <p:cxnSp>
        <p:nvCxnSpPr>
          <p:cNvPr id="106" name="Google Shape;106;p15"/>
          <p:cNvCxnSpPr>
            <a:stCxn id="101" idx="0"/>
            <a:endCxn id="103" idx="3"/>
          </p:cNvCxnSpPr>
          <p:nvPr/>
        </p:nvCxnSpPr>
        <p:spPr>
          <a:xfrm flipH="1" rot="10800000">
            <a:off x="1382650" y="3205325"/>
            <a:ext cx="1267800" cy="858000"/>
          </a:xfrm>
          <a:prstGeom prst="straightConnector1">
            <a:avLst/>
          </a:prstGeom>
          <a:noFill/>
          <a:ln cap="flat" cmpd="sng" w="9525">
            <a:solidFill>
              <a:srgbClr val="CFD8DC"/>
            </a:solidFill>
            <a:prstDash val="solid"/>
            <a:round/>
            <a:headEnd len="sm" w="sm" type="none"/>
            <a:tailEnd len="sm" w="sm" type="none"/>
          </a:ln>
        </p:spPr>
      </p:cxnSp>
      <p:cxnSp>
        <p:nvCxnSpPr>
          <p:cNvPr id="107" name="Google Shape;107;p15"/>
          <p:cNvCxnSpPr>
            <a:stCxn id="103" idx="5"/>
            <a:endCxn id="105" idx="1"/>
          </p:cNvCxnSpPr>
          <p:nvPr/>
        </p:nvCxnSpPr>
        <p:spPr>
          <a:xfrm>
            <a:off x="4194236" y="3205366"/>
            <a:ext cx="1085100" cy="961800"/>
          </a:xfrm>
          <a:prstGeom prst="straightConnector1">
            <a:avLst/>
          </a:prstGeom>
          <a:noFill/>
          <a:ln cap="flat" cmpd="sng" w="28575">
            <a:solidFill>
              <a:srgbClr val="CFD8DC"/>
            </a:solidFill>
            <a:prstDash val="solid"/>
            <a:round/>
            <a:headEnd len="sm" w="sm" type="none"/>
            <a:tailEnd len="sm" w="sm" type="none"/>
          </a:ln>
        </p:spPr>
      </p:cxnSp>
      <p:sp>
        <p:nvSpPr>
          <p:cNvPr id="108" name="Google Shape;108;p15"/>
          <p:cNvSpPr txBox="1"/>
          <p:nvPr>
            <p:ph idx="12" type="sldNum"/>
          </p:nvPr>
        </p:nvSpPr>
        <p:spPr>
          <a:xfrm>
            <a:off x="8404384" y="6333134"/>
            <a:ext cx="548700" cy="525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109" name="Google Shape;109;p15"/>
          <p:cNvSpPr/>
          <p:nvPr/>
        </p:nvSpPr>
        <p:spPr>
          <a:xfrm>
            <a:off x="5985525" y="1607000"/>
            <a:ext cx="2967600" cy="1836300"/>
          </a:xfrm>
          <a:prstGeom prst="ellipse">
            <a:avLst/>
          </a:prstGeom>
          <a:noFill/>
          <a:ln cap="flat" cmpd="sng" w="9525">
            <a:solidFill>
              <a:srgbClr val="CFD8D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5"/>
          <p:cNvSpPr/>
          <p:nvPr/>
        </p:nvSpPr>
        <p:spPr>
          <a:xfrm>
            <a:off x="6133421" y="1768335"/>
            <a:ext cx="2616300" cy="1513800"/>
          </a:xfrm>
          <a:prstGeom prst="ellipse">
            <a:avLst/>
          </a:prstGeom>
          <a:noFill/>
          <a:ln cap="flat" cmpd="sng" w="9525">
            <a:solidFill>
              <a:srgbClr val="CFD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263238"/>
                </a:solidFill>
                <a:latin typeface="Source Sans Pro"/>
                <a:ea typeface="Source Sans Pro"/>
                <a:cs typeface="Source Sans Pro"/>
                <a:sym typeface="Source Sans Pro"/>
              </a:rPr>
              <a:t>1953 </a:t>
            </a:r>
            <a:endParaRPr b="1" sz="1800">
              <a:solidFill>
                <a:srgbClr val="263238"/>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800"/>
              <a:buFont typeface="Arial"/>
              <a:buNone/>
            </a:pPr>
            <a:r>
              <a:rPr b="1" lang="en" sz="1800">
                <a:solidFill>
                  <a:srgbClr val="263238"/>
                </a:solidFill>
                <a:latin typeface="Source Sans Pro"/>
                <a:ea typeface="Source Sans Pro"/>
                <a:cs typeface="Source Sans Pro"/>
                <a:sym typeface="Source Sans Pro"/>
              </a:rPr>
              <a:t>Greenfield and Bosanquet</a:t>
            </a:r>
            <a:endParaRPr b="1" sz="1800">
              <a:solidFill>
                <a:srgbClr val="263238"/>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800"/>
              <a:buFont typeface="Arial"/>
              <a:buNone/>
            </a:pPr>
            <a:r>
              <a:rPr lang="en" sz="1800">
                <a:solidFill>
                  <a:srgbClr val="263238"/>
                </a:solidFill>
                <a:latin typeface="Source Sans Pro"/>
                <a:ea typeface="Source Sans Pro"/>
                <a:cs typeface="Source Sans Pro"/>
                <a:sym typeface="Source Sans Pro"/>
              </a:rPr>
              <a:t>“Comprehensive analysis</a:t>
            </a:r>
            <a:endParaRPr sz="1800">
              <a:solidFill>
                <a:srgbClr val="263238"/>
              </a:solidFill>
              <a:latin typeface="Source Sans Pro"/>
              <a:ea typeface="Source Sans Pro"/>
              <a:cs typeface="Source Sans Pro"/>
              <a:sym typeface="Source Sans Pro"/>
            </a:endParaRPr>
          </a:p>
        </p:txBody>
      </p:sp>
      <p:cxnSp>
        <p:nvCxnSpPr>
          <p:cNvPr id="111" name="Google Shape;111;p15"/>
          <p:cNvCxnSpPr>
            <a:stCxn id="105" idx="7"/>
            <a:endCxn id="110" idx="4"/>
          </p:cNvCxnSpPr>
          <p:nvPr/>
        </p:nvCxnSpPr>
        <p:spPr>
          <a:xfrm flipH="1" rot="10800000">
            <a:off x="6766381" y="3282141"/>
            <a:ext cx="675300" cy="885000"/>
          </a:xfrm>
          <a:prstGeom prst="straightConnector1">
            <a:avLst/>
          </a:prstGeom>
          <a:noFill/>
          <a:ln cap="flat" cmpd="sng" w="9525">
            <a:solidFill>
              <a:srgbClr val="CFD8DC"/>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6"/>
          <p:cNvSpPr txBox="1"/>
          <p:nvPr>
            <p:ph type="title"/>
          </p:nvPr>
        </p:nvSpPr>
        <p:spPr>
          <a:xfrm>
            <a:off x="786150" y="410826"/>
            <a:ext cx="7571700" cy="936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en" sz="3000"/>
              <a:t>Epidemiology</a:t>
            </a:r>
            <a:r>
              <a:rPr baseline="30000" lang="en" sz="3000"/>
              <a:t>3,5,6,7,8,9</a:t>
            </a:r>
            <a:endParaRPr baseline="30000" sz="3000"/>
          </a:p>
        </p:txBody>
      </p:sp>
      <p:sp>
        <p:nvSpPr>
          <p:cNvPr id="117" name="Google Shape;117;p16"/>
          <p:cNvSpPr txBox="1"/>
          <p:nvPr>
            <p:ph idx="12" type="sldNum"/>
          </p:nvPr>
        </p:nvSpPr>
        <p:spPr>
          <a:xfrm>
            <a:off x="8404384" y="6333134"/>
            <a:ext cx="548700" cy="525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118" name="Google Shape;118;p16"/>
          <p:cNvSpPr txBox="1"/>
          <p:nvPr/>
        </p:nvSpPr>
        <p:spPr>
          <a:xfrm>
            <a:off x="786150" y="1721550"/>
            <a:ext cx="7571700" cy="3000000"/>
          </a:xfrm>
          <a:prstGeom prst="rect">
            <a:avLst/>
          </a:prstGeom>
          <a:noFill/>
          <a:ln>
            <a:noFill/>
          </a:ln>
        </p:spPr>
        <p:txBody>
          <a:bodyPr anchorCtr="0" anchor="t" bIns="91425" lIns="91425" spcFirstLastPara="1" rIns="91425" wrap="square" tIns="91425">
            <a:noAutofit/>
          </a:bodyPr>
          <a:lstStyle/>
          <a:p>
            <a:pPr indent="-393700" lvl="0" marL="457200" rtl="0" algn="l">
              <a:lnSpc>
                <a:spcPct val="150000"/>
              </a:lnSpc>
              <a:spcBef>
                <a:spcPts val="600"/>
              </a:spcBef>
              <a:spcAft>
                <a:spcPts val="0"/>
              </a:spcAft>
              <a:buClr>
                <a:srgbClr val="263238"/>
              </a:buClr>
              <a:buSzPts val="2600"/>
              <a:buFont typeface="Source Sans Pro"/>
              <a:buChar char="◎"/>
            </a:pPr>
            <a:r>
              <a:rPr lang="en" sz="2600">
                <a:solidFill>
                  <a:srgbClr val="263238"/>
                </a:solidFill>
                <a:latin typeface="Source Sans Pro"/>
                <a:ea typeface="Source Sans Pro"/>
                <a:cs typeface="Source Sans Pro"/>
                <a:sym typeface="Source Sans Pro"/>
              </a:rPr>
              <a:t>Most common movement disorder </a:t>
            </a:r>
            <a:endParaRPr sz="2600">
              <a:solidFill>
                <a:srgbClr val="263238"/>
              </a:solidFill>
              <a:latin typeface="Source Sans Pro"/>
              <a:ea typeface="Source Sans Pro"/>
              <a:cs typeface="Source Sans Pro"/>
              <a:sym typeface="Source Sans Pro"/>
            </a:endParaRPr>
          </a:p>
          <a:p>
            <a:pPr indent="-393700" lvl="0" marL="457200" rtl="0" algn="l">
              <a:lnSpc>
                <a:spcPct val="150000"/>
              </a:lnSpc>
              <a:spcBef>
                <a:spcPts val="0"/>
              </a:spcBef>
              <a:spcAft>
                <a:spcPts val="0"/>
              </a:spcAft>
              <a:buClr>
                <a:srgbClr val="263238"/>
              </a:buClr>
              <a:buSzPts val="2600"/>
              <a:buFont typeface="Source Sans Pro"/>
              <a:buChar char="◎"/>
            </a:pPr>
            <a:r>
              <a:rPr lang="en" sz="2600">
                <a:solidFill>
                  <a:srgbClr val="263238"/>
                </a:solidFill>
                <a:latin typeface="Source Sans Pro"/>
                <a:ea typeface="Source Sans Pro"/>
                <a:cs typeface="Source Sans Pro"/>
                <a:sym typeface="Source Sans Pro"/>
              </a:rPr>
              <a:t>2</a:t>
            </a:r>
            <a:r>
              <a:rPr baseline="30000" lang="en" sz="2600">
                <a:solidFill>
                  <a:srgbClr val="263238"/>
                </a:solidFill>
                <a:latin typeface="Source Sans Pro"/>
                <a:ea typeface="Source Sans Pro"/>
                <a:cs typeface="Source Sans Pro"/>
                <a:sym typeface="Source Sans Pro"/>
              </a:rPr>
              <a:t>nd</a:t>
            </a:r>
            <a:r>
              <a:rPr lang="en" sz="2600">
                <a:solidFill>
                  <a:srgbClr val="263238"/>
                </a:solidFill>
                <a:latin typeface="Source Sans Pro"/>
                <a:ea typeface="Source Sans Pro"/>
                <a:cs typeface="Source Sans Pro"/>
                <a:sym typeface="Source Sans Pro"/>
              </a:rPr>
              <a:t> most common neurodegenerative disease</a:t>
            </a:r>
            <a:endParaRPr sz="2600">
              <a:solidFill>
                <a:srgbClr val="263238"/>
              </a:solidFill>
              <a:latin typeface="Source Sans Pro"/>
              <a:ea typeface="Source Sans Pro"/>
              <a:cs typeface="Source Sans Pro"/>
              <a:sym typeface="Source Sans Pro"/>
            </a:endParaRPr>
          </a:p>
          <a:p>
            <a:pPr indent="-393700" lvl="0" marL="457200" rtl="0" algn="l">
              <a:lnSpc>
                <a:spcPct val="150000"/>
              </a:lnSpc>
              <a:spcBef>
                <a:spcPts val="0"/>
              </a:spcBef>
              <a:spcAft>
                <a:spcPts val="0"/>
              </a:spcAft>
              <a:buClr>
                <a:srgbClr val="263238"/>
              </a:buClr>
              <a:buSzPts val="2600"/>
              <a:buFont typeface="Source Sans Pro"/>
              <a:buChar char="◎"/>
            </a:pPr>
            <a:r>
              <a:rPr lang="en" sz="2600">
                <a:solidFill>
                  <a:srgbClr val="263238"/>
                </a:solidFill>
                <a:latin typeface="Source Sans Pro"/>
                <a:ea typeface="Source Sans Pro"/>
                <a:cs typeface="Source Sans Pro"/>
                <a:sym typeface="Source Sans Pro"/>
              </a:rPr>
              <a:t>Affects 1-2 people for every 1000</a:t>
            </a:r>
            <a:endParaRPr sz="2600">
              <a:solidFill>
                <a:srgbClr val="263238"/>
              </a:solidFill>
              <a:latin typeface="Source Sans Pro"/>
              <a:ea typeface="Source Sans Pro"/>
              <a:cs typeface="Source Sans Pro"/>
              <a:sym typeface="Source Sans Pro"/>
            </a:endParaRPr>
          </a:p>
          <a:p>
            <a:pPr indent="-393700" lvl="0" marL="457200" rtl="0" algn="l">
              <a:lnSpc>
                <a:spcPct val="150000"/>
              </a:lnSpc>
              <a:spcBef>
                <a:spcPts val="0"/>
              </a:spcBef>
              <a:spcAft>
                <a:spcPts val="0"/>
              </a:spcAft>
              <a:buClr>
                <a:srgbClr val="263238"/>
              </a:buClr>
              <a:buSzPts val="2600"/>
              <a:buFont typeface="Source Sans Pro"/>
              <a:buChar char="◎"/>
            </a:pPr>
            <a:r>
              <a:rPr lang="en" sz="2600">
                <a:solidFill>
                  <a:srgbClr val="263238"/>
                </a:solidFill>
                <a:latin typeface="Source Sans Pro"/>
                <a:ea typeface="Source Sans Pro"/>
                <a:cs typeface="Source Sans Pro"/>
                <a:sym typeface="Source Sans Pro"/>
              </a:rPr>
              <a:t>In US: 572 per 100,000</a:t>
            </a:r>
            <a:endParaRPr sz="2600">
              <a:solidFill>
                <a:srgbClr val="263238"/>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2" name="Shape 122"/>
        <p:cNvGrpSpPr/>
        <p:nvPr/>
      </p:nvGrpSpPr>
      <p:grpSpPr>
        <a:xfrm>
          <a:off x="0" y="0"/>
          <a:ext cx="0" cy="0"/>
          <a:chOff x="0" y="0"/>
          <a:chExt cx="0" cy="0"/>
        </a:xfrm>
      </p:grpSpPr>
      <p:pic>
        <p:nvPicPr>
          <p:cNvPr descr="mapa_linea_n-01.png" id="123" name="Google Shape;123;p17"/>
          <p:cNvPicPr preferRelativeResize="0"/>
          <p:nvPr/>
        </p:nvPicPr>
        <p:blipFill rotWithShape="1">
          <a:blip r:embed="rId4">
            <a:alphaModFix/>
          </a:blip>
          <a:srcRect b="0" l="0" r="0" t="0"/>
          <a:stretch/>
        </p:blipFill>
        <p:spPr>
          <a:xfrm>
            <a:off x="0" y="1347716"/>
            <a:ext cx="9144000" cy="4620768"/>
          </a:xfrm>
          <a:prstGeom prst="rect">
            <a:avLst/>
          </a:prstGeom>
          <a:noFill/>
          <a:ln>
            <a:noFill/>
          </a:ln>
        </p:spPr>
      </p:pic>
      <p:sp>
        <p:nvSpPr>
          <p:cNvPr id="124" name="Google Shape;124;p17"/>
          <p:cNvSpPr txBox="1"/>
          <p:nvPr>
            <p:ph type="title"/>
          </p:nvPr>
        </p:nvSpPr>
        <p:spPr>
          <a:xfrm>
            <a:off x="786150" y="410826"/>
            <a:ext cx="7571700" cy="936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en" sz="3000"/>
              <a:t>Epidemiology</a:t>
            </a:r>
            <a:r>
              <a:rPr baseline="30000" lang="en" sz="3000"/>
              <a:t>9</a:t>
            </a:r>
            <a:r>
              <a:rPr lang="en"/>
              <a:t> </a:t>
            </a:r>
            <a:endParaRPr/>
          </a:p>
        </p:txBody>
      </p:sp>
      <p:sp>
        <p:nvSpPr>
          <p:cNvPr id="125" name="Google Shape;125;p17"/>
          <p:cNvSpPr/>
          <p:nvPr/>
        </p:nvSpPr>
        <p:spPr>
          <a:xfrm>
            <a:off x="5835625" y="2092225"/>
            <a:ext cx="1551900" cy="525000"/>
          </a:xfrm>
          <a:prstGeom prst="wedgeRectCallout">
            <a:avLst>
              <a:gd fmla="val -17980" name="adj1"/>
              <a:gd fmla="val 105748" name="adj2"/>
            </a:avLst>
          </a:prstGeom>
          <a:solidFill>
            <a:srgbClr val="0091E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lang="en" sz="1800">
                <a:solidFill>
                  <a:srgbClr val="FFFFFF"/>
                </a:solidFill>
                <a:latin typeface="Source Sans Pro"/>
                <a:ea typeface="Source Sans Pro"/>
                <a:cs typeface="Source Sans Pro"/>
                <a:sym typeface="Source Sans Pro"/>
              </a:rPr>
              <a:t>646 / 100,00</a:t>
            </a:r>
            <a:endParaRPr b="0" i="0" sz="1800" u="none" cap="none" strike="noStrike">
              <a:solidFill>
                <a:srgbClr val="FFFFFF"/>
              </a:solidFill>
              <a:latin typeface="Source Sans Pro"/>
              <a:ea typeface="Source Sans Pro"/>
              <a:cs typeface="Source Sans Pro"/>
              <a:sym typeface="Source Sans Pro"/>
            </a:endParaRPr>
          </a:p>
        </p:txBody>
      </p:sp>
      <p:grpSp>
        <p:nvGrpSpPr>
          <p:cNvPr id="126" name="Google Shape;126;p17"/>
          <p:cNvGrpSpPr/>
          <p:nvPr/>
        </p:nvGrpSpPr>
        <p:grpSpPr>
          <a:xfrm>
            <a:off x="1231523" y="2617214"/>
            <a:ext cx="240435" cy="240435"/>
            <a:chOff x="3683125" y="481100"/>
            <a:chExt cx="270000" cy="270000"/>
          </a:xfrm>
        </p:grpSpPr>
        <p:sp>
          <p:nvSpPr>
            <p:cNvPr id="127" name="Google Shape;127;p17"/>
            <p:cNvSpPr/>
            <p:nvPr/>
          </p:nvSpPr>
          <p:spPr>
            <a:xfrm>
              <a:off x="3683125" y="481100"/>
              <a:ext cx="270000" cy="270000"/>
            </a:xfrm>
            <a:prstGeom prst="ellipse">
              <a:avLst/>
            </a:prstGeom>
            <a:noFill/>
            <a:ln cap="flat" cmpd="sng" w="28575">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7"/>
            <p:cNvSpPr/>
            <p:nvPr/>
          </p:nvSpPr>
          <p:spPr>
            <a:xfrm>
              <a:off x="3737075" y="535050"/>
              <a:ext cx="162000" cy="162000"/>
            </a:xfrm>
            <a:prstGeom prst="ellipse">
              <a:avLst/>
            </a:prstGeom>
            <a:solidFill>
              <a:srgbClr val="0091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9" name="Google Shape;129;p17"/>
          <p:cNvGrpSpPr/>
          <p:nvPr/>
        </p:nvGrpSpPr>
        <p:grpSpPr>
          <a:xfrm>
            <a:off x="7531598" y="4724664"/>
            <a:ext cx="240435" cy="240435"/>
            <a:chOff x="3683125" y="481100"/>
            <a:chExt cx="270000" cy="270000"/>
          </a:xfrm>
        </p:grpSpPr>
        <p:sp>
          <p:nvSpPr>
            <p:cNvPr id="130" name="Google Shape;130;p17"/>
            <p:cNvSpPr/>
            <p:nvPr/>
          </p:nvSpPr>
          <p:spPr>
            <a:xfrm>
              <a:off x="3683125" y="481100"/>
              <a:ext cx="270000" cy="270000"/>
            </a:xfrm>
            <a:prstGeom prst="ellipse">
              <a:avLst/>
            </a:prstGeom>
            <a:noFill/>
            <a:ln cap="flat" cmpd="sng" w="28575">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7"/>
            <p:cNvSpPr/>
            <p:nvPr/>
          </p:nvSpPr>
          <p:spPr>
            <a:xfrm>
              <a:off x="3737075" y="535050"/>
              <a:ext cx="162000" cy="162000"/>
            </a:xfrm>
            <a:prstGeom prst="ellipse">
              <a:avLst/>
            </a:prstGeom>
            <a:solidFill>
              <a:srgbClr val="0091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2" name="Google Shape;132;p17"/>
          <p:cNvGrpSpPr/>
          <p:nvPr/>
        </p:nvGrpSpPr>
        <p:grpSpPr>
          <a:xfrm>
            <a:off x="4313011" y="2313164"/>
            <a:ext cx="240435" cy="240435"/>
            <a:chOff x="3683125" y="481100"/>
            <a:chExt cx="270000" cy="270000"/>
          </a:xfrm>
        </p:grpSpPr>
        <p:sp>
          <p:nvSpPr>
            <p:cNvPr id="133" name="Google Shape;133;p17"/>
            <p:cNvSpPr/>
            <p:nvPr/>
          </p:nvSpPr>
          <p:spPr>
            <a:xfrm>
              <a:off x="3683125" y="481100"/>
              <a:ext cx="270000" cy="270000"/>
            </a:xfrm>
            <a:prstGeom prst="ellipse">
              <a:avLst/>
            </a:prstGeom>
            <a:noFill/>
            <a:ln cap="flat" cmpd="sng" w="28575">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7"/>
            <p:cNvSpPr/>
            <p:nvPr/>
          </p:nvSpPr>
          <p:spPr>
            <a:xfrm>
              <a:off x="3737075" y="535050"/>
              <a:ext cx="162000" cy="162000"/>
            </a:xfrm>
            <a:prstGeom prst="ellipse">
              <a:avLst/>
            </a:prstGeom>
            <a:solidFill>
              <a:srgbClr val="0091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5" name="Google Shape;135;p17"/>
          <p:cNvGrpSpPr/>
          <p:nvPr/>
        </p:nvGrpSpPr>
        <p:grpSpPr>
          <a:xfrm>
            <a:off x="6209648" y="2815014"/>
            <a:ext cx="240435" cy="240435"/>
            <a:chOff x="3683125" y="481100"/>
            <a:chExt cx="270000" cy="270000"/>
          </a:xfrm>
        </p:grpSpPr>
        <p:sp>
          <p:nvSpPr>
            <p:cNvPr id="136" name="Google Shape;136;p17"/>
            <p:cNvSpPr/>
            <p:nvPr/>
          </p:nvSpPr>
          <p:spPr>
            <a:xfrm>
              <a:off x="3683125" y="481100"/>
              <a:ext cx="270000" cy="270000"/>
            </a:xfrm>
            <a:prstGeom prst="ellipse">
              <a:avLst/>
            </a:prstGeom>
            <a:noFill/>
            <a:ln cap="flat" cmpd="sng" w="28575">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7"/>
            <p:cNvSpPr/>
            <p:nvPr/>
          </p:nvSpPr>
          <p:spPr>
            <a:xfrm>
              <a:off x="3737075" y="535050"/>
              <a:ext cx="162000" cy="162000"/>
            </a:xfrm>
            <a:prstGeom prst="ellipse">
              <a:avLst/>
            </a:prstGeom>
            <a:solidFill>
              <a:srgbClr val="0091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8" name="Google Shape;138;p17"/>
          <p:cNvSpPr txBox="1"/>
          <p:nvPr>
            <p:ph idx="12" type="sldNum"/>
          </p:nvPr>
        </p:nvSpPr>
        <p:spPr>
          <a:xfrm>
            <a:off x="8404384" y="6333134"/>
            <a:ext cx="548700" cy="525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139" name="Google Shape;139;p17"/>
          <p:cNvSpPr/>
          <p:nvPr/>
        </p:nvSpPr>
        <p:spPr>
          <a:xfrm>
            <a:off x="964700" y="1933425"/>
            <a:ext cx="1551900" cy="525000"/>
          </a:xfrm>
          <a:prstGeom prst="wedgeRectCallout">
            <a:avLst>
              <a:gd fmla="val -25256" name="adj1"/>
              <a:gd fmla="val 105848" name="adj2"/>
            </a:avLst>
          </a:prstGeom>
          <a:solidFill>
            <a:srgbClr val="607D8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lang="en" sz="1800">
                <a:solidFill>
                  <a:srgbClr val="FFFFFF"/>
                </a:solidFill>
                <a:latin typeface="Source Sans Pro"/>
                <a:ea typeface="Source Sans Pro"/>
                <a:cs typeface="Source Sans Pro"/>
                <a:sym typeface="Source Sans Pro"/>
              </a:rPr>
              <a:t>1602</a:t>
            </a:r>
            <a:r>
              <a:rPr lang="en" sz="1800">
                <a:solidFill>
                  <a:srgbClr val="FFFFFF"/>
                </a:solidFill>
                <a:latin typeface="Source Sans Pro"/>
                <a:ea typeface="Source Sans Pro"/>
                <a:cs typeface="Source Sans Pro"/>
                <a:sym typeface="Source Sans Pro"/>
              </a:rPr>
              <a:t> / 100,00</a:t>
            </a:r>
            <a:endParaRPr b="0" i="0" sz="1800" u="none" cap="none" strike="noStrike">
              <a:solidFill>
                <a:srgbClr val="FFFFFF"/>
              </a:solidFill>
              <a:latin typeface="Source Sans Pro"/>
              <a:ea typeface="Source Sans Pro"/>
              <a:cs typeface="Source Sans Pro"/>
              <a:sym typeface="Source Sans Pro"/>
            </a:endParaRPr>
          </a:p>
        </p:txBody>
      </p:sp>
      <p:sp>
        <p:nvSpPr>
          <p:cNvPr id="140" name="Google Shape;140;p17"/>
          <p:cNvSpPr/>
          <p:nvPr/>
        </p:nvSpPr>
        <p:spPr>
          <a:xfrm>
            <a:off x="3657275" y="1644400"/>
            <a:ext cx="1551900" cy="525000"/>
          </a:xfrm>
          <a:prstGeom prst="wedgeRectCallout">
            <a:avLst>
              <a:gd fmla="val -1492" name="adj1"/>
              <a:gd fmla="val 101333" name="adj2"/>
            </a:avLst>
          </a:prstGeom>
          <a:solidFill>
            <a:srgbClr val="607D8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lang="en" sz="1800">
                <a:solidFill>
                  <a:srgbClr val="FFFFFF"/>
                </a:solidFill>
                <a:latin typeface="Source Sans Pro"/>
                <a:ea typeface="Source Sans Pro"/>
                <a:cs typeface="Source Sans Pro"/>
                <a:sym typeface="Source Sans Pro"/>
              </a:rPr>
              <a:t>1602 / 100,00</a:t>
            </a:r>
            <a:endParaRPr b="0" i="0" sz="1800" u="none" cap="none" strike="noStrike">
              <a:solidFill>
                <a:srgbClr val="FFFFFF"/>
              </a:solidFill>
              <a:latin typeface="Source Sans Pro"/>
              <a:ea typeface="Source Sans Pro"/>
              <a:cs typeface="Source Sans Pro"/>
              <a:sym typeface="Source Sans Pro"/>
            </a:endParaRPr>
          </a:p>
        </p:txBody>
      </p:sp>
      <p:sp>
        <p:nvSpPr>
          <p:cNvPr id="141" name="Google Shape;141;p17"/>
          <p:cNvSpPr/>
          <p:nvPr/>
        </p:nvSpPr>
        <p:spPr>
          <a:xfrm>
            <a:off x="7263700" y="4028700"/>
            <a:ext cx="1551900" cy="525000"/>
          </a:xfrm>
          <a:prstGeom prst="wedgeRectCallout">
            <a:avLst>
              <a:gd fmla="val -25256" name="adj1"/>
              <a:gd fmla="val 105848" name="adj2"/>
            </a:avLst>
          </a:prstGeom>
          <a:solidFill>
            <a:srgbClr val="607D8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lang="en" sz="1800">
                <a:solidFill>
                  <a:srgbClr val="FFFFFF"/>
                </a:solidFill>
                <a:latin typeface="Source Sans Pro"/>
                <a:ea typeface="Source Sans Pro"/>
                <a:cs typeface="Source Sans Pro"/>
                <a:sym typeface="Source Sans Pro"/>
              </a:rPr>
              <a:t>1602 / 100,00</a:t>
            </a:r>
            <a:endParaRPr b="0" i="0" sz="1800" u="none" cap="none" strike="noStrike">
              <a:solidFill>
                <a:srgbClr val="FFFFFF"/>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8"/>
          <p:cNvSpPr txBox="1"/>
          <p:nvPr>
            <p:ph type="title"/>
          </p:nvPr>
        </p:nvSpPr>
        <p:spPr>
          <a:xfrm>
            <a:off x="786150" y="410826"/>
            <a:ext cx="7571700" cy="936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en" sz="3200"/>
              <a:t>Causes</a:t>
            </a:r>
            <a:r>
              <a:rPr baseline="30000" lang="en" sz="3200"/>
              <a:t>10,11,12</a:t>
            </a:r>
            <a:endParaRPr baseline="30000" sz="3200"/>
          </a:p>
        </p:txBody>
      </p:sp>
      <p:sp>
        <p:nvSpPr>
          <p:cNvPr id="147" name="Google Shape;147;p18"/>
          <p:cNvSpPr txBox="1"/>
          <p:nvPr>
            <p:ph idx="1" type="body"/>
          </p:nvPr>
        </p:nvSpPr>
        <p:spPr>
          <a:xfrm>
            <a:off x="786150" y="1682267"/>
            <a:ext cx="7571700" cy="4764900"/>
          </a:xfrm>
          <a:prstGeom prst="rect">
            <a:avLst/>
          </a:prstGeom>
          <a:noFill/>
          <a:ln>
            <a:noFill/>
          </a:ln>
        </p:spPr>
        <p:txBody>
          <a:bodyPr anchorCtr="0" anchor="t" bIns="91425" lIns="91425" spcFirstLastPara="1" rIns="91425" wrap="square" tIns="91425">
            <a:noAutofit/>
          </a:bodyPr>
          <a:lstStyle/>
          <a:p>
            <a:pPr indent="-419100" lvl="0" marL="457200" rtl="0" algn="l">
              <a:lnSpc>
                <a:spcPct val="100000"/>
              </a:lnSpc>
              <a:spcBef>
                <a:spcPts val="600"/>
              </a:spcBef>
              <a:spcAft>
                <a:spcPts val="0"/>
              </a:spcAft>
              <a:buClr>
                <a:srgbClr val="000000"/>
              </a:buClr>
              <a:buSzPts val="3000"/>
              <a:buChar char="◎"/>
            </a:pPr>
            <a:r>
              <a:rPr lang="en"/>
              <a:t>Neurons in substantia nigra </a:t>
            </a:r>
            <a:r>
              <a:rPr lang="en"/>
              <a:t>deteriorate</a:t>
            </a:r>
            <a:r>
              <a:rPr lang="en"/>
              <a:t> </a:t>
            </a:r>
            <a:endParaRPr/>
          </a:p>
          <a:p>
            <a:pPr indent="0" lvl="0" marL="457200" rtl="0" algn="l">
              <a:lnSpc>
                <a:spcPct val="100000"/>
              </a:lnSpc>
              <a:spcBef>
                <a:spcPts val="600"/>
              </a:spcBef>
              <a:spcAft>
                <a:spcPts val="0"/>
              </a:spcAft>
              <a:buNone/>
            </a:pPr>
            <a:r>
              <a:t/>
            </a:r>
            <a:endParaRPr/>
          </a:p>
          <a:p>
            <a:pPr indent="-419100" lvl="0" marL="457200" rtl="0" algn="l">
              <a:lnSpc>
                <a:spcPct val="100000"/>
              </a:lnSpc>
              <a:spcBef>
                <a:spcPts val="0"/>
              </a:spcBef>
              <a:spcAft>
                <a:spcPts val="0"/>
              </a:spcAft>
              <a:buClr>
                <a:srgbClr val="000000"/>
              </a:buClr>
              <a:buSzPts val="3000"/>
              <a:buChar char="◎"/>
            </a:pPr>
            <a:r>
              <a:rPr lang="en"/>
              <a:t>Decrease</a:t>
            </a:r>
            <a:r>
              <a:rPr lang="en"/>
              <a:t> in dopamine</a:t>
            </a:r>
            <a:endParaRPr/>
          </a:p>
          <a:p>
            <a:pPr indent="0" lvl="0" marL="457200" rtl="0" algn="l">
              <a:lnSpc>
                <a:spcPct val="100000"/>
              </a:lnSpc>
              <a:spcBef>
                <a:spcPts val="0"/>
              </a:spcBef>
              <a:spcAft>
                <a:spcPts val="0"/>
              </a:spcAft>
              <a:buNone/>
            </a:pPr>
            <a:r>
              <a:t/>
            </a:r>
            <a:endParaRPr/>
          </a:p>
          <a:p>
            <a:pPr indent="-419100" lvl="0" marL="457200" rtl="0" algn="l">
              <a:lnSpc>
                <a:spcPct val="100000"/>
              </a:lnSpc>
              <a:spcBef>
                <a:spcPts val="0"/>
              </a:spcBef>
              <a:spcAft>
                <a:spcPts val="0"/>
              </a:spcAft>
              <a:buClr>
                <a:srgbClr val="000000"/>
              </a:buClr>
              <a:buSzPts val="3000"/>
              <a:buChar char="◎"/>
            </a:pPr>
            <a:r>
              <a:rPr lang="en"/>
              <a:t>Cause not known but </a:t>
            </a:r>
            <a:r>
              <a:rPr lang="en"/>
              <a:t>believed</a:t>
            </a:r>
            <a:r>
              <a:rPr lang="en"/>
              <a:t> to be genetic or </a:t>
            </a:r>
            <a:r>
              <a:rPr lang="en"/>
              <a:t>environmental</a:t>
            </a:r>
            <a:endParaRPr/>
          </a:p>
          <a:p>
            <a:pPr indent="-381000" lvl="1" marL="914400" rtl="0" algn="l">
              <a:lnSpc>
                <a:spcPct val="100000"/>
              </a:lnSpc>
              <a:spcBef>
                <a:spcPts val="0"/>
              </a:spcBef>
              <a:spcAft>
                <a:spcPts val="0"/>
              </a:spcAft>
              <a:buClr>
                <a:srgbClr val="000000"/>
              </a:buClr>
              <a:buSzPts val="2400"/>
              <a:buChar char="○"/>
            </a:pPr>
            <a:r>
              <a:rPr lang="en"/>
              <a:t>Genetic: </a:t>
            </a:r>
            <a:r>
              <a:rPr lang="en">
                <a:solidFill>
                  <a:schemeClr val="dk1"/>
                </a:solidFill>
              </a:rPr>
              <a:t>LRRK2, PARK7, PINK1, PRKN, or SNCA </a:t>
            </a:r>
            <a:endParaRPr>
              <a:solidFill>
                <a:schemeClr val="dk1"/>
              </a:solidFill>
            </a:endParaRPr>
          </a:p>
          <a:p>
            <a:pPr indent="-381000" lvl="1" marL="914400" rtl="0" algn="l">
              <a:spcBef>
                <a:spcPts val="0"/>
              </a:spcBef>
              <a:spcAft>
                <a:spcPts val="0"/>
              </a:spcAft>
              <a:buClr>
                <a:srgbClr val="000000"/>
              </a:buClr>
              <a:buSzPts val="2400"/>
              <a:buChar char="○"/>
            </a:pPr>
            <a:r>
              <a:rPr lang="en"/>
              <a:t>Environmental: </a:t>
            </a:r>
            <a:r>
              <a:rPr lang="en">
                <a:solidFill>
                  <a:schemeClr val="dk1"/>
                </a:solidFill>
              </a:rPr>
              <a:t>pesticide, tobacco smoke, head injury </a:t>
            </a:r>
            <a:endParaRPr>
              <a:solidFill>
                <a:schemeClr val="dk1"/>
              </a:solidFill>
            </a:endParaRPr>
          </a:p>
          <a:p>
            <a:pPr indent="0" lvl="0" marL="914400" rtl="0" algn="l">
              <a:lnSpc>
                <a:spcPct val="100000"/>
              </a:lnSpc>
              <a:spcBef>
                <a:spcPts val="0"/>
              </a:spcBef>
              <a:spcAft>
                <a:spcPts val="0"/>
              </a:spcAft>
              <a:buNone/>
            </a:pPr>
            <a:r>
              <a:t/>
            </a:r>
            <a:endParaRPr sz="1200">
              <a:solidFill>
                <a:schemeClr val="dk1"/>
              </a:solidFill>
              <a:latin typeface="Arial"/>
              <a:ea typeface="Arial"/>
              <a:cs typeface="Arial"/>
              <a:sym typeface="Arial"/>
            </a:endParaRPr>
          </a:p>
          <a:p>
            <a:pPr indent="0" lvl="0" marL="0" rtl="0" algn="l">
              <a:lnSpc>
                <a:spcPct val="100000"/>
              </a:lnSpc>
              <a:spcBef>
                <a:spcPts val="600"/>
              </a:spcBef>
              <a:spcAft>
                <a:spcPts val="0"/>
              </a:spcAft>
              <a:buSzPts val="3000"/>
              <a:buNone/>
            </a:pPr>
            <a:r>
              <a:t/>
            </a:r>
            <a:endParaRPr/>
          </a:p>
          <a:p>
            <a:pPr indent="0" lvl="0" marL="0" rtl="0" algn="l">
              <a:lnSpc>
                <a:spcPct val="100000"/>
              </a:lnSpc>
              <a:spcBef>
                <a:spcPts val="600"/>
              </a:spcBef>
              <a:spcAft>
                <a:spcPts val="0"/>
              </a:spcAft>
              <a:buSzPts val="3000"/>
              <a:buNone/>
            </a:pPr>
            <a:r>
              <a:t/>
            </a:r>
            <a:endParaRPr/>
          </a:p>
        </p:txBody>
      </p:sp>
      <p:sp>
        <p:nvSpPr>
          <p:cNvPr id="148" name="Google Shape;148;p18"/>
          <p:cNvSpPr txBox="1"/>
          <p:nvPr>
            <p:ph idx="12" type="sldNum"/>
          </p:nvPr>
        </p:nvSpPr>
        <p:spPr>
          <a:xfrm>
            <a:off x="8404384" y="6333134"/>
            <a:ext cx="548700" cy="525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19"/>
          <p:cNvSpPr txBox="1"/>
          <p:nvPr>
            <p:ph type="ctrTitle"/>
          </p:nvPr>
        </p:nvSpPr>
        <p:spPr>
          <a:xfrm>
            <a:off x="1546025" y="2034925"/>
            <a:ext cx="6612300" cy="15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Pathophysiology </a:t>
            </a:r>
            <a:endParaRPr sz="6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0"/>
          <p:cNvSpPr txBox="1"/>
          <p:nvPr>
            <p:ph type="title"/>
          </p:nvPr>
        </p:nvSpPr>
        <p:spPr>
          <a:xfrm>
            <a:off x="786150" y="410826"/>
            <a:ext cx="7571700" cy="93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200"/>
              <a:t>Pathophysiology</a:t>
            </a:r>
            <a:r>
              <a:rPr baseline="30000" lang="en" sz="3000"/>
              <a:t>13,14,15,16</a:t>
            </a:r>
            <a:r>
              <a:rPr lang="en" sz="3200"/>
              <a:t> </a:t>
            </a:r>
            <a:endParaRPr sz="3200"/>
          </a:p>
        </p:txBody>
      </p:sp>
      <p:sp>
        <p:nvSpPr>
          <p:cNvPr id="159" name="Google Shape;159;p20"/>
          <p:cNvSpPr txBox="1"/>
          <p:nvPr>
            <p:ph idx="1" type="body"/>
          </p:nvPr>
        </p:nvSpPr>
        <p:spPr>
          <a:xfrm>
            <a:off x="786150" y="1682275"/>
            <a:ext cx="4488300" cy="47649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Substantia Nigra plays a role in movement</a:t>
            </a:r>
            <a:endParaRPr/>
          </a:p>
          <a:p>
            <a:pPr indent="-419100" lvl="0" marL="457200" rtl="0" algn="l">
              <a:spcBef>
                <a:spcPts val="0"/>
              </a:spcBef>
              <a:spcAft>
                <a:spcPts val="0"/>
              </a:spcAft>
              <a:buSzPts val="3000"/>
              <a:buChar char="◎"/>
            </a:pPr>
            <a:r>
              <a:rPr lang="en"/>
              <a:t>Moves through the brain via synaptic transmission </a:t>
            </a:r>
            <a:endParaRPr/>
          </a:p>
          <a:p>
            <a:pPr indent="-419100" lvl="0" marL="457200" rtl="0" algn="l">
              <a:spcBef>
                <a:spcPts val="0"/>
              </a:spcBef>
              <a:spcAft>
                <a:spcPts val="0"/>
              </a:spcAft>
              <a:buSzPts val="3000"/>
              <a:buChar char="◎"/>
            </a:pPr>
            <a:r>
              <a:rPr lang="en"/>
              <a:t> Seen in much lower levels in PD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160" name="Google Shape;160;p20"/>
          <p:cNvSpPr txBox="1"/>
          <p:nvPr>
            <p:ph idx="12" type="sldNum"/>
          </p:nvPr>
        </p:nvSpPr>
        <p:spPr>
          <a:xfrm>
            <a:off x="84043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pic>
        <p:nvPicPr>
          <p:cNvPr id="161" name="Google Shape;161;p20"/>
          <p:cNvPicPr preferRelativeResize="0"/>
          <p:nvPr/>
        </p:nvPicPr>
        <p:blipFill>
          <a:blip r:embed="rId3">
            <a:alphaModFix/>
          </a:blip>
          <a:stretch>
            <a:fillRect/>
          </a:stretch>
        </p:blipFill>
        <p:spPr>
          <a:xfrm>
            <a:off x="5459800" y="2474588"/>
            <a:ext cx="2549250" cy="3180275"/>
          </a:xfrm>
          <a:prstGeom prst="rect">
            <a:avLst/>
          </a:prstGeom>
          <a:noFill/>
          <a:ln>
            <a:noFill/>
          </a:ln>
        </p:spPr>
      </p:pic>
      <p:sp>
        <p:nvSpPr>
          <p:cNvPr id="162" name="Google Shape;162;p20"/>
          <p:cNvSpPr txBox="1"/>
          <p:nvPr/>
        </p:nvSpPr>
        <p:spPr>
          <a:xfrm>
            <a:off x="4838000" y="5810600"/>
            <a:ext cx="4306200" cy="9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Image:https://www.forbes.com/sites/daviddisalvo/2012/06/05/the-straight-dope-on-what-bath-salts-do-to-your-brain-and-why-theyre-dangerous/#3ce350f978ed</a:t>
            </a:r>
            <a:endParaRPr>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Cord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