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showSpecialPlsOnTitleSld="0">
  <p:sldMasterIdLst>
    <p:sldMasterId id="2147483665" r:id="rId3"/>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5143500" cx="9144000"/>
  <p:notesSz cx="6858000" cy="9144000"/>
  <p:embeddedFontLst>
    <p:embeddedFont>
      <p:font typeface="Dosis"/>
      <p:regular r:id="rId49"/>
      <p:bold r:id="rId50"/>
    </p:embeddedFont>
    <p:embeddedFont>
      <p:font typeface="Source Sans Pro"/>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Dosi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SourceSansPro-regular.fntdata"/><Relationship Id="rId50" Type="http://schemas.openxmlformats.org/officeDocument/2006/relationships/font" Target="fonts/Dosis-bold.fntdata"/><Relationship Id="rId53" Type="http://schemas.openxmlformats.org/officeDocument/2006/relationships/font" Target="fonts/SourceSansPro-italic.fntdata"/><Relationship Id="rId52" Type="http://schemas.openxmlformats.org/officeDocument/2006/relationships/font" Target="fonts/SourceSansPro-bold.fntdata"/><Relationship Id="rId11" Type="http://schemas.openxmlformats.org/officeDocument/2006/relationships/slide" Target="slides/slide6.xml"/><Relationship Id="rId10" Type="http://schemas.openxmlformats.org/officeDocument/2006/relationships/slide" Target="slides/slide5.xml"/><Relationship Id="rId54" Type="http://schemas.openxmlformats.org/officeDocument/2006/relationships/font" Target="fonts/SourceSansPr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solidFill>
                  <a:schemeClr val="dk1"/>
                </a:solidFill>
                <a:latin typeface="Times New Roman"/>
                <a:ea typeface="Times New Roman"/>
                <a:cs typeface="Times New Roman"/>
                <a:sym typeface="Times New Roman"/>
              </a:rPr>
              <a:t>Scientists believe that the accumulation of waste products in the brain is the cause for the detrimental effects of sleep deprivation. During the waking hours, the cells of the human body are constantly metabolizing substrate in order to provide sufficient energy for daily activities. The body breaks down substances into byproducts including adenosine. As adenosine builds up, it increases the body’s urge to sleep. This is also known as sleep pressure. There are other waste products that build up within the brain such as B-amyloid and metabolites of glucose.. The accumulation of the waste products during our waking hours is linked to the negative consequences of sleep deprivation. Sleep is necessary in the removal process of waste accumulation in the brain.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The glymphatic system is a macroscopic waste clearance system that utilizes a system of perivascular tunnels formed by astroglial cells in order to remove soluble proteins and metabolites from the CNS. In addition to waste eliminiation, the glympatic system also plays a role in the distribution of brain compounds such as glucose, lipids, amino acids, neuromodulators and growth hormones. In the glympatic system, cerebrospinal fluid (CSF) and interstitial fluid (ISF) continuously interchange. </a:t>
            </a:r>
          </a:p>
          <a:p>
            <a:pPr lvl="0" rtl="0">
              <a:spcBef>
                <a:spcPts val="0"/>
              </a:spcBef>
              <a:buClr>
                <a:schemeClr val="dk1"/>
              </a:buClr>
              <a:buSzPct val="100000"/>
              <a:buFont typeface="Arial"/>
              <a:buNone/>
            </a:pPr>
            <a:r>
              <a:rPr lang="en">
                <a:solidFill>
                  <a:schemeClr val="dk1"/>
                </a:solidFill>
                <a:latin typeface="Times New Roman"/>
                <a:ea typeface="Times New Roman"/>
                <a:cs typeface="Times New Roman"/>
                <a:sym typeface="Times New Roman"/>
              </a:rPr>
              <a:t> </a:t>
            </a:r>
          </a:p>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sz="1200">
                <a:solidFill>
                  <a:schemeClr val="dk1"/>
                </a:solidFill>
                <a:latin typeface="Times New Roman"/>
                <a:ea typeface="Times New Roman"/>
                <a:cs typeface="Times New Roman"/>
                <a:sym typeface="Times New Roman"/>
              </a:rPr>
              <a:t>This is facilitated by convective influx of CSF along the periarterial space. CSF is driven from the subarachnoid space into the Virchow-Robin spaces by a combination of arterial pulsatility, respiration, slow vasomotion and CSF pressure gradients. The CSF is then transported into the dense and complex brain parenchyma through AQP4 water channels that is expressed in a highly polarized manner in astrocytic end-feet that surround the brain vasculature. This movement drives convective interstitial fluid fluxes in the tissue towards the perivenous surrounding the large deep veins. The ISF collects in this perivenous space and then drains out of the brain towards the cervical lymphatic system. </a:t>
            </a:r>
          </a:p>
          <a:p>
            <a:pPr lvl="0" rtl="0">
              <a:lnSpc>
                <a:spcPct val="115000"/>
              </a:lnSpc>
              <a:spcBef>
                <a:spcPts val="0"/>
              </a:spcBef>
              <a:buNone/>
            </a:pPr>
            <a:r>
              <a:t/>
            </a:r>
            <a:endParaRPr sz="120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SzPct val="100000"/>
              <a:buFont typeface="Arial"/>
              <a:buNone/>
            </a:pPr>
            <a:r>
              <a:rPr lang="en">
                <a:solidFill>
                  <a:srgbClr val="222222"/>
                </a:solidFill>
                <a:highlight>
                  <a:srgbClr val="FFFFFF"/>
                </a:highlight>
                <a:latin typeface="Times New Roman"/>
                <a:ea typeface="Times New Roman"/>
                <a:cs typeface="Times New Roman"/>
                <a:sym typeface="Times New Roman"/>
              </a:rPr>
              <a:t>Jessen, N. A., Munk, A. S. F., Lundgaard, I., &amp; Nedergaard, M. (2015). The glymphatic system: a beginner’s guide. </a:t>
            </a:r>
            <a:r>
              <a:rPr i="1" lang="en">
                <a:solidFill>
                  <a:srgbClr val="222222"/>
                </a:solidFill>
                <a:highlight>
                  <a:srgbClr val="FFFFFF"/>
                </a:highlight>
                <a:latin typeface="Times New Roman"/>
                <a:ea typeface="Times New Roman"/>
                <a:cs typeface="Times New Roman"/>
                <a:sym typeface="Times New Roman"/>
              </a:rPr>
              <a:t>Neurochemical research</a:t>
            </a:r>
            <a:r>
              <a:rPr lang="en">
                <a:solidFill>
                  <a:srgbClr val="222222"/>
                </a:solidFill>
                <a:highlight>
                  <a:srgbClr val="FFFFFF"/>
                </a:highlight>
                <a:latin typeface="Times New Roman"/>
                <a:ea typeface="Times New Roman"/>
                <a:cs typeface="Times New Roman"/>
                <a:sym typeface="Times New Roman"/>
              </a:rPr>
              <a:t>, </a:t>
            </a:r>
            <a:r>
              <a:rPr i="1" lang="en">
                <a:solidFill>
                  <a:srgbClr val="222222"/>
                </a:solidFill>
                <a:highlight>
                  <a:srgbClr val="FFFFFF"/>
                </a:highlight>
                <a:latin typeface="Times New Roman"/>
                <a:ea typeface="Times New Roman"/>
                <a:cs typeface="Times New Roman"/>
                <a:sym typeface="Times New Roman"/>
              </a:rPr>
              <a:t>40</a:t>
            </a:r>
            <a:r>
              <a:rPr lang="en">
                <a:solidFill>
                  <a:srgbClr val="222222"/>
                </a:solidFill>
                <a:highlight>
                  <a:srgbClr val="FFFFFF"/>
                </a:highlight>
                <a:latin typeface="Times New Roman"/>
                <a:ea typeface="Times New Roman"/>
                <a:cs typeface="Times New Roman"/>
                <a:sym typeface="Times New Roman"/>
              </a:rPr>
              <a:t>(12), 2583-2599.</a:t>
            </a:r>
          </a:p>
          <a:p>
            <a:pPr lvl="0">
              <a:spcBef>
                <a:spcPts val="0"/>
              </a:spcBef>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As you can see in this video, after leaving the AQP4 membrane, this movement drives convective interstitial fluid fluxes in the tissue towards the perivenous surrounding the large deep veins. The ISF collects in this perivenous space and then drains out of the brain towards the cervical lymphatic system.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70" name="Shape 2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79" name="Shape 2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91" name="Shape 2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17" name="Shape 3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5" name="Shape 335"/>
        <p:cNvGrpSpPr/>
        <p:nvPr/>
      </p:nvGrpSpPr>
      <p:grpSpPr>
        <a:xfrm>
          <a:off x="0" y="0"/>
          <a:ext cx="0" cy="0"/>
          <a:chOff x="0" y="0"/>
          <a:chExt cx="0" cy="0"/>
        </a:xfrm>
      </p:grpSpPr>
      <p:sp>
        <p:nvSpPr>
          <p:cNvPr id="336" name="Shape 33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37" name="Shape 3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8" name="Shape 348"/>
        <p:cNvGrpSpPr/>
        <p:nvPr/>
      </p:nvGrpSpPr>
      <p:grpSpPr>
        <a:xfrm>
          <a:off x="0" y="0"/>
          <a:ext cx="0" cy="0"/>
          <a:chOff x="0" y="0"/>
          <a:chExt cx="0" cy="0"/>
        </a:xfrm>
      </p:grpSpPr>
      <p:sp>
        <p:nvSpPr>
          <p:cNvPr id="349" name="Shape 34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50" name="Shape 350"/>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5" name="Shape 355"/>
        <p:cNvGrpSpPr/>
        <p:nvPr/>
      </p:nvGrpSpPr>
      <p:grpSpPr>
        <a:xfrm>
          <a:off x="0" y="0"/>
          <a:ext cx="0" cy="0"/>
          <a:chOff x="0" y="0"/>
          <a:chExt cx="0" cy="0"/>
        </a:xfrm>
      </p:grpSpPr>
      <p:sp>
        <p:nvSpPr>
          <p:cNvPr id="356" name="Shape 35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57" name="Shape 357"/>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5" name="Shape 365"/>
        <p:cNvGrpSpPr/>
        <p:nvPr/>
      </p:nvGrpSpPr>
      <p:grpSpPr>
        <a:xfrm>
          <a:off x="0" y="0"/>
          <a:ext cx="0" cy="0"/>
          <a:chOff x="0" y="0"/>
          <a:chExt cx="0" cy="0"/>
        </a:xfrm>
      </p:grpSpPr>
      <p:sp>
        <p:nvSpPr>
          <p:cNvPr id="366" name="Shape 36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67" name="Shape 367"/>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4" name="Shape 374"/>
        <p:cNvGrpSpPr/>
        <p:nvPr/>
      </p:nvGrpSpPr>
      <p:grpSpPr>
        <a:xfrm>
          <a:off x="0" y="0"/>
          <a:ext cx="0" cy="0"/>
          <a:chOff x="0" y="0"/>
          <a:chExt cx="0" cy="0"/>
        </a:xfrm>
      </p:grpSpPr>
      <p:sp>
        <p:nvSpPr>
          <p:cNvPr id="375" name="Shape 37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76" name="Shape 376"/>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3" name="Shape 383"/>
        <p:cNvGrpSpPr/>
        <p:nvPr/>
      </p:nvGrpSpPr>
      <p:grpSpPr>
        <a:xfrm>
          <a:off x="0" y="0"/>
          <a:ext cx="0" cy="0"/>
          <a:chOff x="0" y="0"/>
          <a:chExt cx="0" cy="0"/>
        </a:xfrm>
      </p:grpSpPr>
      <p:sp>
        <p:nvSpPr>
          <p:cNvPr id="384" name="Shape 384"/>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85" name="Shape 38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2" name="Shape 392"/>
        <p:cNvGrpSpPr/>
        <p:nvPr/>
      </p:nvGrpSpPr>
      <p:grpSpPr>
        <a:xfrm>
          <a:off x="0" y="0"/>
          <a:ext cx="0" cy="0"/>
          <a:chOff x="0" y="0"/>
          <a:chExt cx="0" cy="0"/>
        </a:xfrm>
      </p:grpSpPr>
      <p:sp>
        <p:nvSpPr>
          <p:cNvPr id="393" name="Shape 39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94" name="Shape 394"/>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1" name="Shape 401"/>
        <p:cNvGrpSpPr/>
        <p:nvPr/>
      </p:nvGrpSpPr>
      <p:grpSpPr>
        <a:xfrm>
          <a:off x="0" y="0"/>
          <a:ext cx="0" cy="0"/>
          <a:chOff x="0" y="0"/>
          <a:chExt cx="0" cy="0"/>
        </a:xfrm>
      </p:grpSpPr>
      <p:sp>
        <p:nvSpPr>
          <p:cNvPr id="402" name="Shape 40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403" name="Shape 4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t>Although scientists continue to debate the purposes and benefits of sleep, one thing is clear: sleep deprivation is really bad for brain function. The first known study about the negative effects of sleeplessness was published in 1896. Since then, hundreds of studies have established that sleep loss impairs various cognitive functions and behavior, including arousal, attention, cognitive speed, memory, emotional intelligence, and decision making. Let’s take a look at a few. </a:t>
            </a:r>
          </a:p>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6" name="Shape 406"/>
        <p:cNvGrpSpPr/>
        <p:nvPr/>
      </p:nvGrpSpPr>
      <p:grpSpPr>
        <a:xfrm>
          <a:off x="0" y="0"/>
          <a:ext cx="0" cy="0"/>
          <a:chOff x="0" y="0"/>
          <a:chExt cx="0" cy="0"/>
        </a:xfrm>
      </p:grpSpPr>
      <p:sp>
        <p:nvSpPr>
          <p:cNvPr id="407" name="Shape 40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408" name="Shape 4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None/>
            </a:pPr>
            <a:r>
              <a:rPr lang="en"/>
              <a:t>Microsleeps, sleep attacks, and lapses in cognition increase with sleep loss. There is a variable (negative) impact on mood, cognitive performance, and motor function due to an increasing sleep propensity and destabilization of the wake state. Specific neurocognitive domains including executive attention, working memory, and divergent higher cognitive functions are particularly vulnerable to sleep loss. The neural systems involved in executive function (i.e., prefrontal cortex) are more susceptible to sleep deprivation in some individuals more than others. </a:t>
            </a:r>
          </a:p>
          <a:p>
            <a:pPr lvl="0" rtl="0">
              <a:lnSpc>
                <a:spcPct val="115000"/>
              </a:lnSpc>
              <a:spcBef>
                <a:spcPts val="0"/>
              </a:spcBef>
              <a:buNone/>
            </a:pPr>
            <a:r>
              <a:rPr lang="en"/>
              <a:t>Recent chronic partial sleep deprivation experiments, which more closely replicate sleep loss in society, demonstrate that profound neurocognitive deficits accumulate over time in the face of subjective adaptation to the sensation of sleepiness (due to continuously being sleep deprived, individuals start adapting to the feeling of sleepiness in different ways).</a:t>
            </a:r>
          </a:p>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6" name="Shape 416"/>
        <p:cNvGrpSpPr/>
        <p:nvPr/>
      </p:nvGrpSpPr>
      <p:grpSpPr>
        <a:xfrm>
          <a:off x="0" y="0"/>
          <a:ext cx="0" cy="0"/>
          <a:chOff x="0" y="0"/>
          <a:chExt cx="0" cy="0"/>
        </a:xfrm>
      </p:grpSpPr>
      <p:sp>
        <p:nvSpPr>
          <p:cNvPr id="417" name="Shape 41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418" name="Shape 4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It is important to question how sleep loss affects the stress systems in our bodies because these systems enable us to deal with everyday challenges. Altered activity and reactivity of these systems following insufficient sleep might have serious repercussions for health and well-being. Studies on both humans and rodents have shown that sleep deprivation and sleep restriction are conditions often associated with mild, temporary increases in the activity of the major neuroendocrine stress systems, i.e., the autonomic sympatho-adrenal system and the hypothalamic-pituitary- adrenal axis. Sleep deprivation may not only have a direct activating effect by itself but, in the long run, it may also affect the reactivity of these systems to other stressors and challenges. The first sign of this change in the way people deal with challenges under conditions of restricted sleep appear to be on the level of emotional perception. Chronic sleep restriction may ultimately change the fundamental properties of neuroendocrine stress systems as well. E.g. reduction in the number or sensitivity of corticotropin-releasing hormone receptors and serotonin receptors</a:t>
            </a:r>
          </a:p>
          <a:p>
            <a:pPr lvl="0" rtl="0">
              <a:spcBef>
                <a:spcPts val="0"/>
              </a:spcBef>
              <a:buClr>
                <a:schemeClr val="dk1"/>
              </a:buClr>
              <a:buSzPct val="100000"/>
              <a:buFont typeface="Arial"/>
              <a:buNone/>
            </a:pPr>
            <a:r>
              <a:t/>
            </a:r>
            <a:endParaRPr/>
          </a:p>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http://www.cbc.ca/news/health/lack-of-sleep-called-global-epidemic-1.991855</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6" name="Shape 426"/>
        <p:cNvGrpSpPr/>
        <p:nvPr/>
      </p:nvGrpSpPr>
      <p:grpSpPr>
        <a:xfrm>
          <a:off x="0" y="0"/>
          <a:ext cx="0" cy="0"/>
          <a:chOff x="0" y="0"/>
          <a:chExt cx="0" cy="0"/>
        </a:xfrm>
      </p:grpSpPr>
      <p:sp>
        <p:nvSpPr>
          <p:cNvPr id="427" name="Shape 42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428" name="Shape 4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t>This study evaluated the self-reported patterns, motivations, and correlates of engagement in a single night of total sleep deprivation (SN-TSD) in a sample of 120 university students at a 4-year liberal arts college. They self-reported usual bedtime, rise time, and total sleep time. Students’ cumulative grade point averages (GPAs) were also obtained; these were reported from the university registrar. Sixty percent of students surveyed reported engaging in SN-TSD once or more since coming to college.</a:t>
            </a:r>
          </a:p>
          <a:p>
            <a:pPr lvl="0" rtl="0">
              <a:spcBef>
                <a:spcPts val="0"/>
              </a:spcBef>
              <a:buClr>
                <a:schemeClr val="dk1"/>
              </a:buClr>
              <a:buSzPct val="100000"/>
              <a:buFont typeface="Arial"/>
              <a:buNone/>
            </a:pPr>
            <a:r>
              <a:rPr lang="en"/>
              <a:t>Engagement in SN-TSD was associated with later self-reported bedtimes, evening preference, and poorer academic achievement as measured by GPA.</a:t>
            </a:r>
          </a:p>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6" name="Shape 436"/>
        <p:cNvGrpSpPr/>
        <p:nvPr/>
      </p:nvGrpSpPr>
      <p:grpSpPr>
        <a:xfrm>
          <a:off x="0" y="0"/>
          <a:ext cx="0" cy="0"/>
          <a:chOff x="0" y="0"/>
          <a:chExt cx="0" cy="0"/>
        </a:xfrm>
      </p:grpSpPr>
      <p:sp>
        <p:nvSpPr>
          <p:cNvPr id="437" name="Shape 43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438" name="Shape 4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Sleep quality and quantity induce several effects on a student's life: increased daytime sleepiness, impaired mood, neurocognitive deficits and behavioural changes. Studies in which sleep was actively restricted or optimized showed, respectively, a worsening and an improvement in neurocognitive and academic performance: this raises the possibility of an improvement in neurocognitive functioning (and thus of learning capacity and academic performance) as a consequence of healthy sleep schedules.</a:t>
            </a:r>
          </a:p>
          <a:p>
            <a:pPr lvl="0" rtl="0">
              <a:spcBef>
                <a:spcPts val="0"/>
              </a:spcBef>
              <a:buClr>
                <a:schemeClr val="dk1"/>
              </a:buClr>
              <a:buSzPct val="100000"/>
              <a:buFont typeface="Arial"/>
              <a:buNone/>
            </a:pPr>
            <a:r>
              <a:t/>
            </a:r>
            <a:endParaRPr/>
          </a:p>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6" name="Shape 446"/>
        <p:cNvGrpSpPr/>
        <p:nvPr/>
      </p:nvGrpSpPr>
      <p:grpSpPr>
        <a:xfrm>
          <a:off x="0" y="0"/>
          <a:ext cx="0" cy="0"/>
          <a:chOff x="0" y="0"/>
          <a:chExt cx="0" cy="0"/>
        </a:xfrm>
      </p:grpSpPr>
      <p:sp>
        <p:nvSpPr>
          <p:cNvPr id="447" name="Shape 44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448" name="Shape 4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We’ve all heard about the detrimental impacts of sleep deprivation. But could sleep deprivation be beneficial?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4" name="Shape 454"/>
        <p:cNvGrpSpPr/>
        <p:nvPr/>
      </p:nvGrpSpPr>
      <p:grpSpPr>
        <a:xfrm>
          <a:off x="0" y="0"/>
          <a:ext cx="0" cy="0"/>
          <a:chOff x="0" y="0"/>
          <a:chExt cx="0" cy="0"/>
        </a:xfrm>
      </p:grpSpPr>
      <p:sp>
        <p:nvSpPr>
          <p:cNvPr id="455" name="Shape 45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456" name="Shape 4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None/>
            </a:pPr>
            <a:r>
              <a:rPr lang="en"/>
              <a:t>Therapeutic sleep deprivation (SD) is a fast-acting anti- depressant intervention that leads to a rapid decrease of depressive symptoms in 50-60% of patients with major depressive disorder (MDD). Improves clinical symptomatology that is related to impaired associative synaptic plasticity in MDD. This effect is temporary, only lasting until you fall asleep. </a:t>
            </a:r>
          </a:p>
          <a:p>
            <a:pPr lvl="0" rtl="0">
              <a:lnSpc>
                <a:spcPct val="115000"/>
              </a:lnSpc>
              <a:spcBef>
                <a:spcPts val="0"/>
              </a:spcBef>
              <a:buNone/>
            </a:pPr>
            <a:r>
              <a:t/>
            </a:r>
            <a:endParaRPr/>
          </a:p>
          <a:p>
            <a:pPr lvl="0" rtl="0">
              <a:lnSpc>
                <a:spcPct val="115000"/>
              </a:lnSpc>
              <a:spcBef>
                <a:spcPts val="0"/>
              </a:spcBef>
              <a:buNone/>
            </a:pPr>
            <a:r>
              <a:rPr lang="en"/>
              <a:t>Neuronal plasticity or remodeling is a fundamental process by which the brain acquires information and makes the appropriate adaptive responses in future-related settings. Dysfunction of these fundamental processes could thereby contribute to the pathophysiology of mood disorders, and recovery could occur by induction of the appropriate plasticity or remodeling. These possibilities are supported by preclinical and clinical studies demonstrating that there are structural alterations that occur in response to stress and in patients with mood disorders, such as Major Depressive Disorder.</a:t>
            </a:r>
            <a:r>
              <a:rPr lang="en" sz="1200"/>
              <a:t> </a:t>
            </a:r>
            <a:r>
              <a:rPr lang="en"/>
              <a:t>In the case of this study, prolonged wakefulness </a:t>
            </a:r>
            <a:r>
              <a:rPr lang="en">
                <a:solidFill>
                  <a:srgbClr val="2E2E2E"/>
                </a:solidFill>
                <a:highlight>
                  <a:srgbClr val="FFFFFF"/>
                </a:highlight>
              </a:rPr>
              <a:t>shifts the initially deficient inducibility of associative synaptic long-term potentiation</a:t>
            </a:r>
            <a:r>
              <a:rPr i="1" lang="en">
                <a:solidFill>
                  <a:srgbClr val="2E2E2E"/>
                </a:solidFill>
                <a:highlight>
                  <a:srgbClr val="FFFFFF"/>
                </a:highlight>
              </a:rPr>
              <a:t> </a:t>
            </a:r>
            <a:r>
              <a:rPr lang="en">
                <a:solidFill>
                  <a:srgbClr val="2E2E2E"/>
                </a:solidFill>
                <a:highlight>
                  <a:srgbClr val="FFFFFF"/>
                </a:highlight>
              </a:rPr>
              <a:t>in patients with MDD in a more favorable window of associative plasticity (basically improves neuro plasticity in people with depression) </a:t>
            </a:r>
            <a:r>
              <a:rPr i="1" lang="en">
                <a:solidFill>
                  <a:srgbClr val="2E2E2E"/>
                </a:solidFill>
                <a:highlight>
                  <a:srgbClr val="FFFFFF"/>
                </a:highlight>
              </a:rPr>
              <a:t>(extra info: </a:t>
            </a:r>
            <a:r>
              <a:rPr b="1" i="1" lang="en" sz="1050">
                <a:solidFill>
                  <a:srgbClr val="252525"/>
                </a:solidFill>
                <a:highlight>
                  <a:srgbClr val="FFFFFF"/>
                </a:highlight>
              </a:rPr>
              <a:t>long-term potentiation</a:t>
            </a:r>
            <a:r>
              <a:rPr i="1" lang="en" sz="1050">
                <a:solidFill>
                  <a:srgbClr val="252525"/>
                </a:solidFill>
                <a:highlight>
                  <a:srgbClr val="FFFFFF"/>
                </a:highlight>
              </a:rPr>
              <a:t> (</a:t>
            </a:r>
            <a:r>
              <a:rPr b="1" i="1" lang="en" sz="1050">
                <a:solidFill>
                  <a:srgbClr val="252525"/>
                </a:solidFill>
                <a:highlight>
                  <a:srgbClr val="FFFFFF"/>
                </a:highlight>
              </a:rPr>
              <a:t>LTP</a:t>
            </a:r>
            <a:r>
              <a:rPr i="1" lang="en" sz="1050">
                <a:solidFill>
                  <a:srgbClr val="252525"/>
                </a:solidFill>
                <a:highlight>
                  <a:srgbClr val="FFFFFF"/>
                </a:highlight>
              </a:rPr>
              <a:t>) is a persistent strengthening of synapses based on recent patterns of activity. These are patterns of synaptic activity that produce a long-lasting increase in signal transmission between two neurons As memories are thought to be encoded by modification of synaptic strength LTP is widely considered one of the major cellular mechanisms that underlies learning and memory) </a:t>
            </a:r>
          </a:p>
          <a:p>
            <a:pPr lvl="0" rtl="0">
              <a:lnSpc>
                <a:spcPct val="115000"/>
              </a:lnSpc>
              <a:spcBef>
                <a:spcPts val="0"/>
              </a:spcBef>
              <a:buNone/>
            </a:pPr>
            <a:r>
              <a:t/>
            </a:r>
            <a:endParaRPr sz="1200">
              <a:solidFill>
                <a:srgbClr val="2E2E2E"/>
              </a:solidFill>
              <a:highlight>
                <a:srgbClr val="FFFFFF"/>
              </a:highlight>
            </a:endParaRPr>
          </a:p>
          <a:p>
            <a:pPr lvl="0" rtl="0">
              <a:lnSpc>
                <a:spcPct val="115000"/>
              </a:lnSpc>
              <a:spcBef>
                <a:spcPts val="0"/>
              </a:spcBef>
              <a:buNone/>
            </a:pPr>
            <a:r>
              <a:rPr lang="en"/>
              <a:t>Potential underlying molecular mechanisms: </a:t>
            </a:r>
          </a:p>
          <a:p>
            <a:pPr lvl="0" rtl="0">
              <a:lnSpc>
                <a:spcPct val="115000"/>
              </a:lnSpc>
              <a:spcBef>
                <a:spcPts val="0"/>
              </a:spcBef>
              <a:buNone/>
            </a:pPr>
            <a:r>
              <a:t/>
            </a:r>
            <a:endParaRPr/>
          </a:p>
          <a:p>
            <a:pPr lvl="0" rtl="0">
              <a:lnSpc>
                <a:spcPct val="115000"/>
              </a:lnSpc>
              <a:spcBef>
                <a:spcPts val="0"/>
              </a:spcBef>
              <a:buNone/>
            </a:pPr>
            <a:r>
              <a:rPr lang="en"/>
              <a:t>Brain Derived Neurotrophic Factor -- play a key role in synaptic plasticity in the adult brain. Decreased BDNF expression is associated with reduced synaptic plasticity and neuronal atrophy [69], while increased BDNF expression is associated with neuronal survival and differentiation</a:t>
            </a:r>
          </a:p>
          <a:p>
            <a:pPr lvl="0" rtl="0">
              <a:lnSpc>
                <a:spcPct val="115000"/>
              </a:lnSpc>
              <a:spcBef>
                <a:spcPts val="0"/>
              </a:spcBef>
              <a:buNone/>
            </a:pPr>
            <a:r>
              <a:rPr lang="en"/>
              <a:t>BDNF levels increase with prolonged periods of wakefulness, facilitate associative synaptic plasticity, and might provide a mo- lecular mechanism for the clinical improvement after therapeutic sleep deprivation in MDD.</a:t>
            </a:r>
          </a:p>
          <a:p>
            <a:pPr lvl="0" rtl="0">
              <a:lnSpc>
                <a:spcPct val="115000"/>
              </a:lnSpc>
              <a:spcBef>
                <a:spcPts val="0"/>
              </a:spcBef>
              <a:buNone/>
            </a:pPr>
            <a:r>
              <a:t/>
            </a:r>
            <a:endParaRPr/>
          </a:p>
          <a:p>
            <a:pPr lvl="0" rtl="0">
              <a:lnSpc>
                <a:spcPct val="115000"/>
              </a:lnSpc>
              <a:spcBef>
                <a:spcPts val="0"/>
              </a:spcBef>
              <a:buNone/>
            </a:pPr>
            <a:r>
              <a:rPr lang="en"/>
              <a:t>Adenosine: Adenosine is important in sleep regulation, and its absence has also been implicated in a greater risk for depression. Adenosine release is increased the longer you're awake (to a point), making you feel less aroused and more tired, and acting as part of your normal sleep-wake cycle. A beneficial side effect of its release now also appears to be an alleviation of depressive symptoms. Several animal studies suggest that activation of adenosine A1 receptors in the brain has an antidepressant effect. </a:t>
            </a:r>
          </a:p>
          <a:p>
            <a:pPr lvl="0" rtl="0">
              <a:lnSpc>
                <a:spcPct val="115000"/>
              </a:lnSpc>
              <a:spcBef>
                <a:spcPts val="0"/>
              </a:spcBef>
              <a:buNone/>
            </a:pPr>
            <a:r>
              <a:t/>
            </a:r>
            <a:endParaRPr/>
          </a:p>
          <a:p>
            <a:pPr lvl="0" rtl="0">
              <a:lnSpc>
                <a:spcPct val="115000"/>
              </a:lnSpc>
              <a:spcBef>
                <a:spcPts val="0"/>
              </a:spcBef>
              <a:buNone/>
            </a:pPr>
            <a:r>
              <a:t/>
            </a:r>
            <a:endParaRPr/>
          </a:p>
          <a:p>
            <a:pPr lvl="0" rtl="0">
              <a:lnSpc>
                <a:spcPct val="115000"/>
              </a:lnSpc>
              <a:spcBef>
                <a:spcPts val="0"/>
              </a:spcBef>
              <a:buNone/>
            </a:pPr>
            <a:r>
              <a:rPr lang="en"/>
              <a:t>Monoaminergic: The therapeutic effects of SD are comparable to the rapid onset of mood changes after the treatment with psychostimulants. Psy- chostimulants increase the release of all monoamines or inhibit the reuptake of these neurotransmitters, leading to the net effect of increased synaptic dopamine, noradrenaline and serotonin.</a:t>
            </a:r>
          </a:p>
          <a:p>
            <a:pPr lvl="0" rtl="0">
              <a:lnSpc>
                <a:spcPct val="115000"/>
              </a:lnSpc>
              <a:spcBef>
                <a:spcPts val="0"/>
              </a:spcBef>
              <a:buNone/>
            </a:pPr>
            <a:r>
              <a:t/>
            </a:r>
            <a:endParaRPr/>
          </a:p>
          <a:p>
            <a:pPr lvl="0" rtl="0">
              <a:lnSpc>
                <a:spcPct val="115000"/>
              </a:lnSpc>
              <a:spcBef>
                <a:spcPts val="0"/>
              </a:spcBef>
              <a:buNone/>
            </a:pPr>
            <a:r>
              <a:rPr lang="en"/>
              <a:t>Glutamatergic System: Under physiological conditions, glutamate has a prominent role in synaptic plasticity, learning and memory. Therapeutic sleep deprivation may have various effects on glutamate transmission.</a:t>
            </a:r>
          </a:p>
          <a:p>
            <a:pPr lvl="0" rtl="0">
              <a:lnSpc>
                <a:spcPct val="115000"/>
              </a:lnSpc>
              <a:spcBef>
                <a:spcPts val="0"/>
              </a:spcBef>
              <a:buClr>
                <a:schemeClr val="dk1"/>
              </a:buClr>
              <a:buSzPct val="100000"/>
              <a:buFont typeface="Arial"/>
              <a:buNone/>
            </a:pPr>
            <a:r>
              <a:t/>
            </a:r>
            <a:endParaRPr/>
          </a:p>
          <a:p>
            <a:pPr lvl="0" rtl="0">
              <a:lnSpc>
                <a:spcPct val="115000"/>
              </a:lnSpc>
              <a:spcBef>
                <a:spcPts val="0"/>
              </a:spcBef>
              <a:buNone/>
            </a:pPr>
            <a:r>
              <a:t/>
            </a:r>
            <a:endParaRPr/>
          </a:p>
          <a:p>
            <a:pPr lvl="0" rtl="0">
              <a:lnSpc>
                <a:spcPct val="115000"/>
              </a:lnSpc>
              <a:spcBef>
                <a:spcPts val="0"/>
              </a:spcBef>
              <a:buNone/>
            </a:pPr>
            <a:r>
              <a:t/>
            </a:r>
            <a:endParaRPr/>
          </a:p>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4" name="Shape 464"/>
        <p:cNvGrpSpPr/>
        <p:nvPr/>
      </p:nvGrpSpPr>
      <p:grpSpPr>
        <a:xfrm>
          <a:off x="0" y="0"/>
          <a:ext cx="0" cy="0"/>
          <a:chOff x="0" y="0"/>
          <a:chExt cx="0" cy="0"/>
        </a:xfrm>
      </p:grpSpPr>
      <p:sp>
        <p:nvSpPr>
          <p:cNvPr id="465" name="Shape 46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466" name="Shape 4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1" name="Shape 471"/>
        <p:cNvGrpSpPr/>
        <p:nvPr/>
      </p:nvGrpSpPr>
      <p:grpSpPr>
        <a:xfrm>
          <a:off x="0" y="0"/>
          <a:ext cx="0" cy="0"/>
          <a:chOff x="0" y="0"/>
          <a:chExt cx="0" cy="0"/>
        </a:xfrm>
      </p:grpSpPr>
      <p:sp>
        <p:nvSpPr>
          <p:cNvPr id="472" name="Shape 47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473" name="Shape 4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0" name="Shape 480"/>
        <p:cNvGrpSpPr/>
        <p:nvPr/>
      </p:nvGrpSpPr>
      <p:grpSpPr>
        <a:xfrm>
          <a:off x="0" y="0"/>
          <a:ext cx="0" cy="0"/>
          <a:chOff x="0" y="0"/>
          <a:chExt cx="0" cy="0"/>
        </a:xfrm>
      </p:grpSpPr>
      <p:sp>
        <p:nvSpPr>
          <p:cNvPr id="481" name="Shape 48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482" name="Shape 4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9" name="Shape 489"/>
        <p:cNvGrpSpPr/>
        <p:nvPr/>
      </p:nvGrpSpPr>
      <p:grpSpPr>
        <a:xfrm>
          <a:off x="0" y="0"/>
          <a:ext cx="0" cy="0"/>
          <a:chOff x="0" y="0"/>
          <a:chExt cx="0" cy="0"/>
        </a:xfrm>
      </p:grpSpPr>
      <p:sp>
        <p:nvSpPr>
          <p:cNvPr id="490" name="Shape 49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491" name="Shape 4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8" name="Shape 498"/>
        <p:cNvGrpSpPr/>
        <p:nvPr/>
      </p:nvGrpSpPr>
      <p:grpSpPr>
        <a:xfrm>
          <a:off x="0" y="0"/>
          <a:ext cx="0" cy="0"/>
          <a:chOff x="0" y="0"/>
          <a:chExt cx="0" cy="0"/>
        </a:xfrm>
      </p:grpSpPr>
      <p:sp>
        <p:nvSpPr>
          <p:cNvPr id="499" name="Shape 49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500" name="Shape 5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4" name="Shape 514"/>
        <p:cNvGrpSpPr/>
        <p:nvPr/>
      </p:nvGrpSpPr>
      <p:grpSpPr>
        <a:xfrm>
          <a:off x="0" y="0"/>
          <a:ext cx="0" cy="0"/>
          <a:chOff x="0" y="0"/>
          <a:chExt cx="0" cy="0"/>
        </a:xfrm>
      </p:grpSpPr>
      <p:sp>
        <p:nvSpPr>
          <p:cNvPr id="515" name="Shape 51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516" name="Shape 5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3" name="Shape 523"/>
        <p:cNvGrpSpPr/>
        <p:nvPr/>
      </p:nvGrpSpPr>
      <p:grpSpPr>
        <a:xfrm>
          <a:off x="0" y="0"/>
          <a:ext cx="0" cy="0"/>
          <a:chOff x="0" y="0"/>
          <a:chExt cx="0" cy="0"/>
        </a:xfrm>
      </p:grpSpPr>
      <p:sp>
        <p:nvSpPr>
          <p:cNvPr id="524" name="Shape 52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525" name="Shape 5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9" name="Shape 539"/>
        <p:cNvGrpSpPr/>
        <p:nvPr/>
      </p:nvGrpSpPr>
      <p:grpSpPr>
        <a:xfrm>
          <a:off x="0" y="0"/>
          <a:ext cx="0" cy="0"/>
          <a:chOff x="0" y="0"/>
          <a:chExt cx="0" cy="0"/>
        </a:xfrm>
      </p:grpSpPr>
      <p:sp>
        <p:nvSpPr>
          <p:cNvPr id="540" name="Shape 54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541" name="Shape 5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4" name="Shape 544"/>
        <p:cNvGrpSpPr/>
        <p:nvPr/>
      </p:nvGrpSpPr>
      <p:grpSpPr>
        <a:xfrm>
          <a:off x="0" y="0"/>
          <a:ext cx="0" cy="0"/>
          <a:chOff x="0" y="0"/>
          <a:chExt cx="0" cy="0"/>
        </a:xfrm>
      </p:grpSpPr>
      <p:sp>
        <p:nvSpPr>
          <p:cNvPr id="545" name="Shape 54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546" name="Shape 5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1" name="Shape 551"/>
        <p:cNvGrpSpPr/>
        <p:nvPr/>
      </p:nvGrpSpPr>
      <p:grpSpPr>
        <a:xfrm>
          <a:off x="0" y="0"/>
          <a:ext cx="0" cy="0"/>
          <a:chOff x="0" y="0"/>
          <a:chExt cx="0" cy="0"/>
        </a:xfrm>
      </p:grpSpPr>
      <p:sp>
        <p:nvSpPr>
          <p:cNvPr id="552" name="Shape 55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553" name="Shape 5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buClr>
                <a:schemeClr val="dk1"/>
              </a:buClr>
              <a:buSzPct val="100000"/>
              <a:buFont typeface="Arial"/>
              <a:buNone/>
            </a:pPr>
            <a:r>
              <a:rPr lang="en">
                <a:solidFill>
                  <a:schemeClr val="dk1"/>
                </a:solidFill>
                <a:latin typeface="Times New Roman"/>
                <a:ea typeface="Times New Roman"/>
                <a:cs typeface="Times New Roman"/>
                <a:sym typeface="Times New Roman"/>
              </a:rPr>
              <a:t>Sleep deprivation can occur in two ways. Total sleep deprivation is the complete lack of sleep while partial sleep deprivation is chronically having insufficient sleep or less than 6 hours of sleep a night.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rgbClr val="000000"/>
              </a:buClr>
              <a:buSzPct val="1000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buClr>
                <a:schemeClr val="dk1"/>
              </a:buClr>
              <a:buSzPct val="100000"/>
              <a:buFont typeface="Arial"/>
              <a:buNone/>
            </a:pPr>
            <a:r>
              <a:rPr lang="en">
                <a:solidFill>
                  <a:schemeClr val="dk1"/>
                </a:solidFill>
                <a:latin typeface="Times New Roman"/>
                <a:ea typeface="Times New Roman"/>
                <a:cs typeface="Times New Roman"/>
                <a:sym typeface="Times New Roman"/>
              </a:rPr>
              <a:t>After the first sleepless night, mesolimbic system becomes stimulated and dopamine is overexpressed. This may result in a slight increase of energy, mood or sex drive. However, the portions of the brain that is responsible for planning and evaluating decisions shut down leading to impulsive behavior. In addition to impulsive behavior, reaction time, perception and cognitive functions are affected once exhaustion starts.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None/>
            </a:pPr>
            <a:r>
              <a:rPr lang="en">
                <a:solidFill>
                  <a:schemeClr val="dk1"/>
                </a:solidFill>
                <a:latin typeface="Times New Roman"/>
                <a:ea typeface="Times New Roman"/>
                <a:cs typeface="Times New Roman"/>
                <a:sym typeface="Times New Roman"/>
              </a:rPr>
              <a:t>After 2 days without sleep, the body’s ability to metabolize glucose is greatly reduced. Eventually, the continuing sleep deprivation whether it is total sleep deprivation or partial will lead to death. </a:t>
            </a:r>
            <a:r>
              <a:rPr lang="en"/>
              <a:t>The research showed surprising results. The person who did not sleep for 11 days suffered numerous short term consequences regarding cognitive and physical function along with intense hallucinations however, the subject did not suffer any long term health consequences. But more studies were done and there is a correlation between diseases and insufficient sleep. </a:t>
            </a:r>
          </a:p>
          <a:p>
            <a:pPr lvl="0" rtl="0">
              <a:lnSpc>
                <a:spcPct val="115000"/>
              </a:lnSpc>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spTree>
      <p:nvGrpSpPr>
        <p:cNvPr id="9" name="Shape 9"/>
        <p:cNvGrpSpPr/>
        <p:nvPr/>
      </p:nvGrpSpPr>
      <p:grpSpPr>
        <a:xfrm>
          <a:off x="0" y="0"/>
          <a:ext cx="0" cy="0"/>
          <a:chOff x="0" y="0"/>
          <a:chExt cx="0" cy="0"/>
        </a:xfrm>
      </p:grpSpPr>
      <p:sp>
        <p:nvSpPr>
          <p:cNvPr id="10" name="Shape 10"/>
          <p:cNvSpPr/>
          <p:nvPr/>
        </p:nvSpPr>
        <p:spPr>
          <a:xfrm rot="10800000">
            <a:off x="-150" y="4156674"/>
            <a:ext cx="9144000" cy="276600"/>
          </a:xfrm>
          <a:prstGeom prst="rect">
            <a:avLst/>
          </a:prstGeom>
          <a:solidFill>
            <a:srgbClr val="000000">
              <a:alpha val="3460"/>
            </a:srgbClr>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flipH="1">
            <a:off x="-150" y="0"/>
            <a:ext cx="9144000" cy="4156799"/>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685800" y="2525225"/>
            <a:ext cx="5309699" cy="1159799"/>
          </a:xfrm>
          <a:prstGeom prst="rect">
            <a:avLst/>
          </a:prstGeom>
        </p:spPr>
        <p:txBody>
          <a:bodyPr anchorCtr="0" anchor="b" bIns="91425" lIns="91425" rIns="91425" tIns="91425"/>
          <a:lstStyle>
            <a:lvl1pPr lvl="0">
              <a:spcBef>
                <a:spcPts val="0"/>
              </a:spcBef>
              <a:buClr>
                <a:srgbClr val="FFFFFF"/>
              </a:buClr>
              <a:buSzPct val="100000"/>
              <a:defRPr sz="6000">
                <a:solidFill>
                  <a:srgbClr val="FFFFFF"/>
                </a:solidFill>
              </a:defRPr>
            </a:lvl1pPr>
            <a:lvl2pPr lvl="1">
              <a:spcBef>
                <a:spcPts val="0"/>
              </a:spcBef>
              <a:buClr>
                <a:srgbClr val="FFFFFF"/>
              </a:buClr>
              <a:buSzPct val="100000"/>
              <a:defRPr sz="6000">
                <a:solidFill>
                  <a:srgbClr val="FFFFFF"/>
                </a:solidFill>
              </a:defRPr>
            </a:lvl2pPr>
            <a:lvl3pPr lvl="2">
              <a:spcBef>
                <a:spcPts val="0"/>
              </a:spcBef>
              <a:buClr>
                <a:srgbClr val="FFFFFF"/>
              </a:buClr>
              <a:buSzPct val="100000"/>
              <a:defRPr sz="6000">
                <a:solidFill>
                  <a:srgbClr val="FFFFFF"/>
                </a:solidFill>
              </a:defRPr>
            </a:lvl3pPr>
            <a:lvl4pPr lvl="3">
              <a:spcBef>
                <a:spcPts val="0"/>
              </a:spcBef>
              <a:buClr>
                <a:srgbClr val="FFFFFF"/>
              </a:buClr>
              <a:buSzPct val="100000"/>
              <a:defRPr sz="6000">
                <a:solidFill>
                  <a:srgbClr val="FFFFFF"/>
                </a:solidFill>
              </a:defRPr>
            </a:lvl4pPr>
            <a:lvl5pPr lvl="4">
              <a:spcBef>
                <a:spcPts val="0"/>
              </a:spcBef>
              <a:buClr>
                <a:srgbClr val="FFFFFF"/>
              </a:buClr>
              <a:buSzPct val="100000"/>
              <a:defRPr sz="6000">
                <a:solidFill>
                  <a:srgbClr val="FFFFFF"/>
                </a:solidFill>
              </a:defRPr>
            </a:lvl5pPr>
            <a:lvl6pPr lvl="5">
              <a:spcBef>
                <a:spcPts val="0"/>
              </a:spcBef>
              <a:buClr>
                <a:srgbClr val="FFFFFF"/>
              </a:buClr>
              <a:buSzPct val="100000"/>
              <a:defRPr sz="6000">
                <a:solidFill>
                  <a:srgbClr val="FFFFFF"/>
                </a:solidFill>
              </a:defRPr>
            </a:lvl6pPr>
            <a:lvl7pPr lvl="6">
              <a:spcBef>
                <a:spcPts val="0"/>
              </a:spcBef>
              <a:buClr>
                <a:srgbClr val="FFFFFF"/>
              </a:buClr>
              <a:buSzPct val="100000"/>
              <a:defRPr sz="6000">
                <a:solidFill>
                  <a:srgbClr val="FFFFFF"/>
                </a:solidFill>
              </a:defRPr>
            </a:lvl7pPr>
            <a:lvl8pPr lvl="7">
              <a:spcBef>
                <a:spcPts val="0"/>
              </a:spcBef>
              <a:buClr>
                <a:srgbClr val="FFFFFF"/>
              </a:buClr>
              <a:buSzPct val="100000"/>
              <a:defRPr sz="6000">
                <a:solidFill>
                  <a:srgbClr val="FFFFFF"/>
                </a:solidFill>
              </a:defRPr>
            </a:lvl8pPr>
            <a:lvl9pPr lvl="8">
              <a:spcBef>
                <a:spcPts val="0"/>
              </a:spcBef>
              <a:buClr>
                <a:srgbClr val="FFFFFF"/>
              </a:buClr>
              <a:buSzPct val="100000"/>
              <a:defRPr sz="60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1" name="Shape 61"/>
        <p:cNvGrpSpPr/>
        <p:nvPr/>
      </p:nvGrpSpPr>
      <p:grpSpPr>
        <a:xfrm>
          <a:off x="0" y="0"/>
          <a:ext cx="0" cy="0"/>
          <a:chOff x="0" y="0"/>
          <a:chExt cx="0" cy="0"/>
        </a:xfrm>
      </p:grpSpPr>
      <p:sp>
        <p:nvSpPr>
          <p:cNvPr id="62" name="Shape 62"/>
          <p:cNvSpPr/>
          <p:nvPr/>
        </p:nvSpPr>
        <p:spPr>
          <a:xfrm flipH="1">
            <a:off x="-74" y="0"/>
            <a:ext cx="669599" cy="5143499"/>
          </a:xfrm>
          <a:prstGeom prst="rect">
            <a:avLst/>
          </a:prstGeom>
          <a:solidFill>
            <a:srgbClr val="000000">
              <a:alpha val="3460"/>
            </a:srgbClr>
          </a:solidFill>
          <a:ln>
            <a:noFill/>
          </a:ln>
        </p:spPr>
        <p:txBody>
          <a:bodyPr anchorCtr="0" anchor="ctr" bIns="91425" lIns="91425" rIns="91425" tIns="91425">
            <a:noAutofit/>
          </a:bodyPr>
          <a:lstStyle/>
          <a:p>
            <a:pPr lvl="0">
              <a:spcBef>
                <a:spcPts val="0"/>
              </a:spcBef>
              <a:buNone/>
            </a:pPr>
            <a:r>
              <a:t/>
            </a:r>
            <a:endParaRPr/>
          </a:p>
        </p:txBody>
      </p:sp>
      <p:sp>
        <p:nvSpPr>
          <p:cNvPr id="63" name="Shape 63"/>
          <p:cNvSpPr/>
          <p:nvPr/>
        </p:nvSpPr>
        <p:spPr>
          <a:xfrm flipH="1">
            <a:off x="-74" y="0"/>
            <a:ext cx="669599" cy="1139999"/>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64" name="Shape 64"/>
          <p:cNvSpPr txBox="1"/>
          <p:nvPr>
            <p:ph idx="12" type="sldNum"/>
          </p:nvPr>
        </p:nvSpPr>
        <p:spPr>
          <a:xfrm>
            <a:off x="-75" y="0"/>
            <a:ext cx="669599" cy="1139999"/>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spTree>
      <p:nvGrpSpPr>
        <p:cNvPr id="69" name="Shape 69"/>
        <p:cNvGrpSpPr/>
        <p:nvPr/>
      </p:nvGrpSpPr>
      <p:grpSpPr>
        <a:xfrm>
          <a:off x="0" y="0"/>
          <a:ext cx="0" cy="0"/>
          <a:chOff x="0" y="0"/>
          <a:chExt cx="0" cy="0"/>
        </a:xfrm>
      </p:grpSpPr>
      <p:sp>
        <p:nvSpPr>
          <p:cNvPr id="70" name="Shape 70"/>
          <p:cNvSpPr/>
          <p:nvPr/>
        </p:nvSpPr>
        <p:spPr>
          <a:xfrm rot="10800000">
            <a:off x="-150" y="3082198"/>
            <a:ext cx="9144000" cy="687600"/>
          </a:xfrm>
          <a:prstGeom prst="rect">
            <a:avLst/>
          </a:prstGeom>
          <a:solidFill>
            <a:srgbClr val="000000">
              <a:alpha val="314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1" name="Shape 71"/>
          <p:cNvSpPr/>
          <p:nvPr/>
        </p:nvSpPr>
        <p:spPr>
          <a:xfrm flipH="1">
            <a:off x="-150" y="0"/>
            <a:ext cx="9144000" cy="3082200"/>
          </a:xfrm>
          <a:prstGeom prst="rect">
            <a:avLst/>
          </a:prstGeom>
          <a:solidFill>
            <a:srgbClr val="0DB7C4"/>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2" name="Shape 72"/>
          <p:cNvSpPr txBox="1"/>
          <p:nvPr>
            <p:ph type="ctrTitle"/>
          </p:nvPr>
        </p:nvSpPr>
        <p:spPr>
          <a:xfrm>
            <a:off x="685800" y="1907658"/>
            <a:ext cx="5008200" cy="1045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FFFFFF"/>
              </a:buClr>
              <a:buFont typeface="Dosis"/>
              <a:buNone/>
              <a:defRPr b="0" i="0" sz="4800" u="none" cap="none" strike="noStrike">
                <a:solidFill>
                  <a:srgbClr val="FFFFFF"/>
                </a:solidFill>
                <a:latin typeface="Dosis"/>
                <a:ea typeface="Dosis"/>
                <a:cs typeface="Dosis"/>
                <a:sym typeface="Dosis"/>
              </a:defRPr>
            </a:lvl1pPr>
            <a:lvl2pPr indent="0" lvl="1" rtl="0">
              <a:spcBef>
                <a:spcPts val="0"/>
              </a:spcBef>
              <a:buClr>
                <a:srgbClr val="FFFFFF"/>
              </a:buClr>
              <a:buFont typeface="Dosis"/>
              <a:buNone/>
              <a:defRPr sz="4800">
                <a:solidFill>
                  <a:srgbClr val="FFFFFF"/>
                </a:solidFill>
                <a:latin typeface="Dosis"/>
                <a:ea typeface="Dosis"/>
                <a:cs typeface="Dosis"/>
                <a:sym typeface="Dosis"/>
              </a:defRPr>
            </a:lvl2pPr>
            <a:lvl3pPr indent="0" lvl="2" rtl="0">
              <a:spcBef>
                <a:spcPts val="0"/>
              </a:spcBef>
              <a:buClr>
                <a:srgbClr val="FFFFFF"/>
              </a:buClr>
              <a:buFont typeface="Dosis"/>
              <a:buNone/>
              <a:defRPr sz="4800">
                <a:solidFill>
                  <a:srgbClr val="FFFFFF"/>
                </a:solidFill>
                <a:latin typeface="Dosis"/>
                <a:ea typeface="Dosis"/>
                <a:cs typeface="Dosis"/>
                <a:sym typeface="Dosis"/>
              </a:defRPr>
            </a:lvl3pPr>
            <a:lvl4pPr indent="0" lvl="3" rtl="0">
              <a:spcBef>
                <a:spcPts val="0"/>
              </a:spcBef>
              <a:buClr>
                <a:srgbClr val="FFFFFF"/>
              </a:buClr>
              <a:buFont typeface="Dosis"/>
              <a:buNone/>
              <a:defRPr sz="4800">
                <a:solidFill>
                  <a:srgbClr val="FFFFFF"/>
                </a:solidFill>
                <a:latin typeface="Dosis"/>
                <a:ea typeface="Dosis"/>
                <a:cs typeface="Dosis"/>
                <a:sym typeface="Dosis"/>
              </a:defRPr>
            </a:lvl4pPr>
            <a:lvl5pPr indent="0" lvl="4" rtl="0">
              <a:spcBef>
                <a:spcPts val="0"/>
              </a:spcBef>
              <a:buClr>
                <a:srgbClr val="FFFFFF"/>
              </a:buClr>
              <a:buFont typeface="Dosis"/>
              <a:buNone/>
              <a:defRPr sz="4800">
                <a:solidFill>
                  <a:srgbClr val="FFFFFF"/>
                </a:solidFill>
                <a:latin typeface="Dosis"/>
                <a:ea typeface="Dosis"/>
                <a:cs typeface="Dosis"/>
                <a:sym typeface="Dosis"/>
              </a:defRPr>
            </a:lvl5pPr>
            <a:lvl6pPr indent="0" lvl="5" rtl="0">
              <a:spcBef>
                <a:spcPts val="0"/>
              </a:spcBef>
              <a:buClr>
                <a:srgbClr val="FFFFFF"/>
              </a:buClr>
              <a:buFont typeface="Dosis"/>
              <a:buNone/>
              <a:defRPr sz="4800">
                <a:solidFill>
                  <a:srgbClr val="FFFFFF"/>
                </a:solidFill>
                <a:latin typeface="Dosis"/>
                <a:ea typeface="Dosis"/>
                <a:cs typeface="Dosis"/>
                <a:sym typeface="Dosis"/>
              </a:defRPr>
            </a:lvl6pPr>
            <a:lvl7pPr indent="0" lvl="6" rtl="0">
              <a:spcBef>
                <a:spcPts val="0"/>
              </a:spcBef>
              <a:buClr>
                <a:srgbClr val="FFFFFF"/>
              </a:buClr>
              <a:buFont typeface="Dosis"/>
              <a:buNone/>
              <a:defRPr sz="4800">
                <a:solidFill>
                  <a:srgbClr val="FFFFFF"/>
                </a:solidFill>
                <a:latin typeface="Dosis"/>
                <a:ea typeface="Dosis"/>
                <a:cs typeface="Dosis"/>
                <a:sym typeface="Dosis"/>
              </a:defRPr>
            </a:lvl7pPr>
            <a:lvl8pPr indent="0" lvl="7" rtl="0">
              <a:spcBef>
                <a:spcPts val="0"/>
              </a:spcBef>
              <a:buClr>
                <a:srgbClr val="FFFFFF"/>
              </a:buClr>
              <a:buFont typeface="Dosis"/>
              <a:buNone/>
              <a:defRPr sz="4800">
                <a:solidFill>
                  <a:srgbClr val="FFFFFF"/>
                </a:solidFill>
                <a:latin typeface="Dosis"/>
                <a:ea typeface="Dosis"/>
                <a:cs typeface="Dosis"/>
                <a:sym typeface="Dosis"/>
              </a:defRPr>
            </a:lvl8pPr>
            <a:lvl9pPr indent="0" lvl="8" rtl="0">
              <a:spcBef>
                <a:spcPts val="0"/>
              </a:spcBef>
              <a:buClr>
                <a:srgbClr val="FFFFFF"/>
              </a:buClr>
              <a:buFont typeface="Dosis"/>
              <a:buNone/>
              <a:defRPr sz="4800">
                <a:solidFill>
                  <a:srgbClr val="FFFFFF"/>
                </a:solidFill>
                <a:latin typeface="Dosis"/>
                <a:ea typeface="Dosis"/>
                <a:cs typeface="Dosis"/>
                <a:sym typeface="Dosis"/>
              </a:defRPr>
            </a:lvl9pPr>
          </a:lstStyle>
          <a:p/>
        </p:txBody>
      </p:sp>
      <p:sp>
        <p:nvSpPr>
          <p:cNvPr id="73" name="Shape 73"/>
          <p:cNvSpPr txBox="1"/>
          <p:nvPr>
            <p:ph idx="1" type="subTitle"/>
          </p:nvPr>
        </p:nvSpPr>
        <p:spPr>
          <a:xfrm>
            <a:off x="685800" y="3082250"/>
            <a:ext cx="5008200" cy="6876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415665"/>
              </a:buClr>
              <a:buFont typeface="Source Sans Pro"/>
              <a:buNone/>
              <a:defRPr b="0" i="0" sz="1800" u="none" cap="none" strike="noStrike">
                <a:solidFill>
                  <a:srgbClr val="415665"/>
                </a:solidFill>
                <a:latin typeface="Source Sans Pro"/>
                <a:ea typeface="Source Sans Pro"/>
                <a:cs typeface="Source Sans Pro"/>
                <a:sym typeface="Source Sans Pro"/>
              </a:defRPr>
            </a:lvl1pPr>
            <a:lvl2pPr indent="0" lvl="1" marL="457200" marR="0" rtl="0" algn="l">
              <a:lnSpc>
                <a:spcPct val="100000"/>
              </a:lnSpc>
              <a:spcBef>
                <a:spcPts val="0"/>
              </a:spcBef>
              <a:spcAft>
                <a:spcPts val="0"/>
              </a:spcAft>
              <a:buClr>
                <a:srgbClr val="415665"/>
              </a:buClr>
              <a:buFont typeface="Source Sans Pro"/>
              <a:buNone/>
              <a:defRPr b="0" i="0" sz="1800" u="none" cap="none" strike="noStrike">
                <a:solidFill>
                  <a:srgbClr val="415665"/>
                </a:solidFill>
                <a:latin typeface="Source Sans Pro"/>
                <a:ea typeface="Source Sans Pro"/>
                <a:cs typeface="Source Sans Pro"/>
                <a:sym typeface="Source Sans Pro"/>
              </a:defRPr>
            </a:lvl2pPr>
            <a:lvl3pPr indent="0" lvl="2" marL="914400" marR="0" rtl="0" algn="l">
              <a:lnSpc>
                <a:spcPct val="100000"/>
              </a:lnSpc>
              <a:spcBef>
                <a:spcPts val="0"/>
              </a:spcBef>
              <a:spcAft>
                <a:spcPts val="0"/>
              </a:spcAft>
              <a:buClr>
                <a:srgbClr val="415665"/>
              </a:buClr>
              <a:buFont typeface="Source Sans Pro"/>
              <a:buNone/>
              <a:defRPr b="0" i="0" sz="1800" u="none" cap="none" strike="noStrike">
                <a:solidFill>
                  <a:srgbClr val="415665"/>
                </a:solidFill>
                <a:latin typeface="Source Sans Pro"/>
                <a:ea typeface="Source Sans Pro"/>
                <a:cs typeface="Source Sans Pro"/>
                <a:sym typeface="Source Sans Pro"/>
              </a:defRPr>
            </a:lvl3pPr>
            <a:lvl4pPr indent="0" lvl="3" marL="1371600" marR="0" rtl="0" algn="l">
              <a:lnSpc>
                <a:spcPct val="100000"/>
              </a:lnSpc>
              <a:spcBef>
                <a:spcPts val="0"/>
              </a:spcBef>
              <a:spcAft>
                <a:spcPts val="0"/>
              </a:spcAft>
              <a:buClr>
                <a:srgbClr val="415665"/>
              </a:buClr>
              <a:buFont typeface="Source Sans Pro"/>
              <a:buNone/>
              <a:defRPr b="0" i="0" sz="1800" u="none" cap="none" strike="noStrike">
                <a:solidFill>
                  <a:srgbClr val="415665"/>
                </a:solidFill>
                <a:latin typeface="Source Sans Pro"/>
                <a:ea typeface="Source Sans Pro"/>
                <a:cs typeface="Source Sans Pro"/>
                <a:sym typeface="Source Sans Pro"/>
              </a:defRPr>
            </a:lvl4pPr>
            <a:lvl5pPr indent="0" lvl="4" marL="1828800" marR="0" rtl="0" algn="l">
              <a:lnSpc>
                <a:spcPct val="100000"/>
              </a:lnSpc>
              <a:spcBef>
                <a:spcPts val="0"/>
              </a:spcBef>
              <a:spcAft>
                <a:spcPts val="0"/>
              </a:spcAft>
              <a:buClr>
                <a:srgbClr val="415665"/>
              </a:buClr>
              <a:buFont typeface="Source Sans Pro"/>
              <a:buNone/>
              <a:defRPr b="0" i="0" sz="1800" u="none" cap="none" strike="noStrike">
                <a:solidFill>
                  <a:srgbClr val="415665"/>
                </a:solidFill>
                <a:latin typeface="Source Sans Pro"/>
                <a:ea typeface="Source Sans Pro"/>
                <a:cs typeface="Source Sans Pro"/>
                <a:sym typeface="Source Sans Pro"/>
              </a:defRPr>
            </a:lvl5pPr>
            <a:lvl6pPr indent="0" lvl="5" marL="2286000" marR="0" rtl="0" algn="l">
              <a:lnSpc>
                <a:spcPct val="100000"/>
              </a:lnSpc>
              <a:spcBef>
                <a:spcPts val="0"/>
              </a:spcBef>
              <a:spcAft>
                <a:spcPts val="0"/>
              </a:spcAft>
              <a:buClr>
                <a:srgbClr val="415665"/>
              </a:buClr>
              <a:buFont typeface="Source Sans Pro"/>
              <a:buNone/>
              <a:defRPr b="0" i="0" sz="1800" u="none" cap="none" strike="noStrike">
                <a:solidFill>
                  <a:srgbClr val="415665"/>
                </a:solidFill>
                <a:latin typeface="Source Sans Pro"/>
                <a:ea typeface="Source Sans Pro"/>
                <a:cs typeface="Source Sans Pro"/>
                <a:sym typeface="Source Sans Pro"/>
              </a:defRPr>
            </a:lvl6pPr>
            <a:lvl7pPr indent="0" lvl="6" marL="2743200" marR="0" rtl="0" algn="l">
              <a:lnSpc>
                <a:spcPct val="100000"/>
              </a:lnSpc>
              <a:spcBef>
                <a:spcPts val="0"/>
              </a:spcBef>
              <a:spcAft>
                <a:spcPts val="0"/>
              </a:spcAft>
              <a:buClr>
                <a:srgbClr val="415665"/>
              </a:buClr>
              <a:buFont typeface="Source Sans Pro"/>
              <a:buNone/>
              <a:defRPr b="0" i="0" sz="1800" u="none" cap="none" strike="noStrike">
                <a:solidFill>
                  <a:srgbClr val="415665"/>
                </a:solidFill>
                <a:latin typeface="Source Sans Pro"/>
                <a:ea typeface="Source Sans Pro"/>
                <a:cs typeface="Source Sans Pro"/>
                <a:sym typeface="Source Sans Pro"/>
              </a:defRPr>
            </a:lvl7pPr>
            <a:lvl8pPr indent="0" lvl="7" marL="3200400" marR="0" rtl="0" algn="l">
              <a:lnSpc>
                <a:spcPct val="100000"/>
              </a:lnSpc>
              <a:spcBef>
                <a:spcPts val="0"/>
              </a:spcBef>
              <a:spcAft>
                <a:spcPts val="0"/>
              </a:spcAft>
              <a:buClr>
                <a:srgbClr val="415665"/>
              </a:buClr>
              <a:buFont typeface="Source Sans Pro"/>
              <a:buNone/>
              <a:defRPr b="0" i="0" sz="1800" u="none" cap="none" strike="noStrike">
                <a:solidFill>
                  <a:srgbClr val="415665"/>
                </a:solidFill>
                <a:latin typeface="Source Sans Pro"/>
                <a:ea typeface="Source Sans Pro"/>
                <a:cs typeface="Source Sans Pro"/>
                <a:sym typeface="Source Sans Pro"/>
              </a:defRPr>
            </a:lvl8pPr>
            <a:lvl9pPr indent="0" lvl="8" marL="3657600" marR="0" rtl="0" algn="l">
              <a:lnSpc>
                <a:spcPct val="100000"/>
              </a:lnSpc>
              <a:spcBef>
                <a:spcPts val="0"/>
              </a:spcBef>
              <a:spcAft>
                <a:spcPts val="0"/>
              </a:spcAft>
              <a:buClr>
                <a:srgbClr val="415665"/>
              </a:buClr>
              <a:buFont typeface="Source Sans Pro"/>
              <a:buNone/>
              <a:defRPr b="0" i="0" sz="1800" u="none" cap="none" strike="noStrike">
                <a:solidFill>
                  <a:srgbClr val="415665"/>
                </a:solidFill>
                <a:latin typeface="Source Sans Pro"/>
                <a:ea typeface="Source Sans Pro"/>
                <a:cs typeface="Source Sans Pro"/>
                <a:sym typeface="Source Sans Pro"/>
              </a:defRPr>
            </a:lvl9pPr>
          </a:lstStyle>
          <a:p/>
        </p:txBody>
      </p:sp>
      <p:sp>
        <p:nvSpPr>
          <p:cNvPr id="74" name="Shape 74"/>
          <p:cNvSpPr txBox="1"/>
          <p:nvPr>
            <p:ph idx="12" type="sldNum"/>
          </p:nvPr>
        </p:nvSpPr>
        <p:spPr>
          <a:xfrm>
            <a:off x="-75" y="3420000"/>
            <a:ext cx="669600" cy="17235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0DB7C4"/>
              </a:buClr>
              <a:buSzPct val="25000"/>
              <a:buFont typeface="Arial"/>
              <a:buNone/>
            </a:pPr>
            <a:fld id="{00000000-1234-1234-1234-123412341234}" type="slidenum">
              <a:rPr b="0" i="0" lang="en" sz="1400" u="none" cap="none" strike="noStrike">
                <a:solidFill>
                  <a:srgbClr val="0DB7C4"/>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75" name="Shape 75"/>
        <p:cNvGrpSpPr/>
        <p:nvPr/>
      </p:nvGrpSpPr>
      <p:grpSpPr>
        <a:xfrm>
          <a:off x="0" y="0"/>
          <a:ext cx="0" cy="0"/>
          <a:chOff x="0" y="0"/>
          <a:chExt cx="0" cy="0"/>
        </a:xfrm>
      </p:grpSpPr>
      <p:sp>
        <p:nvSpPr>
          <p:cNvPr id="76" name="Shape 76"/>
          <p:cNvSpPr/>
          <p:nvPr/>
        </p:nvSpPr>
        <p:spPr>
          <a:xfrm flipH="1">
            <a:off x="-75" y="0"/>
            <a:ext cx="669600" cy="5143500"/>
          </a:xfrm>
          <a:prstGeom prst="rect">
            <a:avLst/>
          </a:prstGeom>
          <a:solidFill>
            <a:srgbClr val="000000">
              <a:alpha val="314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7" name="Shape 77"/>
          <p:cNvSpPr/>
          <p:nvPr/>
        </p:nvSpPr>
        <p:spPr>
          <a:xfrm flipH="1">
            <a:off x="-75" y="0"/>
            <a:ext cx="669600" cy="1140000"/>
          </a:xfrm>
          <a:prstGeom prst="rect">
            <a:avLst/>
          </a:prstGeom>
          <a:solidFill>
            <a:srgbClr val="0DB7C4"/>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8" name="Shape 78"/>
          <p:cNvSpPr txBox="1"/>
          <p:nvPr>
            <p:ph type="title"/>
          </p:nvPr>
        </p:nvSpPr>
        <p:spPr>
          <a:xfrm>
            <a:off x="844425" y="5597"/>
            <a:ext cx="3552600" cy="11400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DB7C4"/>
              </a:buClr>
              <a:buFont typeface="Dosis"/>
              <a:buNone/>
              <a:defRPr b="0" i="0" sz="2400" u="none" cap="none" strike="noStrike">
                <a:solidFill>
                  <a:srgbClr val="0DB7C4"/>
                </a:solidFill>
                <a:latin typeface="Dosis"/>
                <a:ea typeface="Dosis"/>
                <a:cs typeface="Dosis"/>
                <a:sym typeface="Dosis"/>
              </a:defRPr>
            </a:lvl1pPr>
            <a:lvl2pPr indent="0" lvl="1" rtl="0">
              <a:spcBef>
                <a:spcPts val="0"/>
              </a:spcBef>
              <a:buClr>
                <a:srgbClr val="0DB7C4"/>
              </a:buClr>
              <a:buFont typeface="Dosis"/>
              <a:buNone/>
              <a:defRPr sz="2400">
                <a:solidFill>
                  <a:srgbClr val="0DB7C4"/>
                </a:solidFill>
                <a:latin typeface="Dosis"/>
                <a:ea typeface="Dosis"/>
                <a:cs typeface="Dosis"/>
                <a:sym typeface="Dosis"/>
              </a:defRPr>
            </a:lvl2pPr>
            <a:lvl3pPr indent="0" lvl="2" rtl="0">
              <a:spcBef>
                <a:spcPts val="0"/>
              </a:spcBef>
              <a:buClr>
                <a:srgbClr val="0DB7C4"/>
              </a:buClr>
              <a:buFont typeface="Dosis"/>
              <a:buNone/>
              <a:defRPr sz="2400">
                <a:solidFill>
                  <a:srgbClr val="0DB7C4"/>
                </a:solidFill>
                <a:latin typeface="Dosis"/>
                <a:ea typeface="Dosis"/>
                <a:cs typeface="Dosis"/>
                <a:sym typeface="Dosis"/>
              </a:defRPr>
            </a:lvl3pPr>
            <a:lvl4pPr indent="0" lvl="3" rtl="0">
              <a:spcBef>
                <a:spcPts val="0"/>
              </a:spcBef>
              <a:buClr>
                <a:srgbClr val="0DB7C4"/>
              </a:buClr>
              <a:buFont typeface="Dosis"/>
              <a:buNone/>
              <a:defRPr sz="2400">
                <a:solidFill>
                  <a:srgbClr val="0DB7C4"/>
                </a:solidFill>
                <a:latin typeface="Dosis"/>
                <a:ea typeface="Dosis"/>
                <a:cs typeface="Dosis"/>
                <a:sym typeface="Dosis"/>
              </a:defRPr>
            </a:lvl4pPr>
            <a:lvl5pPr indent="0" lvl="4" rtl="0">
              <a:spcBef>
                <a:spcPts val="0"/>
              </a:spcBef>
              <a:buClr>
                <a:srgbClr val="0DB7C4"/>
              </a:buClr>
              <a:buFont typeface="Dosis"/>
              <a:buNone/>
              <a:defRPr sz="2400">
                <a:solidFill>
                  <a:srgbClr val="0DB7C4"/>
                </a:solidFill>
                <a:latin typeface="Dosis"/>
                <a:ea typeface="Dosis"/>
                <a:cs typeface="Dosis"/>
                <a:sym typeface="Dosis"/>
              </a:defRPr>
            </a:lvl5pPr>
            <a:lvl6pPr indent="0" lvl="5" rtl="0">
              <a:spcBef>
                <a:spcPts val="0"/>
              </a:spcBef>
              <a:buClr>
                <a:srgbClr val="0DB7C4"/>
              </a:buClr>
              <a:buFont typeface="Dosis"/>
              <a:buNone/>
              <a:defRPr sz="2400">
                <a:solidFill>
                  <a:srgbClr val="0DB7C4"/>
                </a:solidFill>
                <a:latin typeface="Dosis"/>
                <a:ea typeface="Dosis"/>
                <a:cs typeface="Dosis"/>
                <a:sym typeface="Dosis"/>
              </a:defRPr>
            </a:lvl6pPr>
            <a:lvl7pPr indent="0" lvl="6" rtl="0">
              <a:spcBef>
                <a:spcPts val="0"/>
              </a:spcBef>
              <a:buClr>
                <a:srgbClr val="0DB7C4"/>
              </a:buClr>
              <a:buFont typeface="Dosis"/>
              <a:buNone/>
              <a:defRPr sz="2400">
                <a:solidFill>
                  <a:srgbClr val="0DB7C4"/>
                </a:solidFill>
                <a:latin typeface="Dosis"/>
                <a:ea typeface="Dosis"/>
                <a:cs typeface="Dosis"/>
                <a:sym typeface="Dosis"/>
              </a:defRPr>
            </a:lvl7pPr>
            <a:lvl8pPr indent="0" lvl="7" rtl="0">
              <a:spcBef>
                <a:spcPts val="0"/>
              </a:spcBef>
              <a:buClr>
                <a:srgbClr val="0DB7C4"/>
              </a:buClr>
              <a:buFont typeface="Dosis"/>
              <a:buNone/>
              <a:defRPr sz="2400">
                <a:solidFill>
                  <a:srgbClr val="0DB7C4"/>
                </a:solidFill>
                <a:latin typeface="Dosis"/>
                <a:ea typeface="Dosis"/>
                <a:cs typeface="Dosis"/>
                <a:sym typeface="Dosis"/>
              </a:defRPr>
            </a:lvl8pPr>
            <a:lvl9pPr indent="0" lvl="8" rtl="0">
              <a:spcBef>
                <a:spcPts val="0"/>
              </a:spcBef>
              <a:buClr>
                <a:srgbClr val="0DB7C4"/>
              </a:buClr>
              <a:buFont typeface="Dosis"/>
              <a:buNone/>
              <a:defRPr sz="2400">
                <a:solidFill>
                  <a:srgbClr val="0DB7C4"/>
                </a:solidFill>
                <a:latin typeface="Dosis"/>
                <a:ea typeface="Dosis"/>
                <a:cs typeface="Dosis"/>
                <a:sym typeface="Dosis"/>
              </a:defRPr>
            </a:lvl9pPr>
          </a:lstStyle>
          <a:p/>
        </p:txBody>
      </p:sp>
      <p:sp>
        <p:nvSpPr>
          <p:cNvPr id="79" name="Shape 79"/>
          <p:cNvSpPr txBox="1"/>
          <p:nvPr>
            <p:ph idx="1" type="body"/>
          </p:nvPr>
        </p:nvSpPr>
        <p:spPr>
          <a:xfrm>
            <a:off x="844425" y="1538075"/>
            <a:ext cx="5169000" cy="3387900"/>
          </a:xfrm>
          <a:prstGeom prst="rect">
            <a:avLst/>
          </a:prstGeom>
          <a:noFill/>
          <a:ln>
            <a:noFill/>
          </a:ln>
        </p:spPr>
        <p:txBody>
          <a:bodyPr anchorCtr="0" anchor="t" bIns="91425" lIns="91425" rIns="91425" tIns="91425"/>
          <a:lstStyle>
            <a:lvl1pPr indent="152400" lvl="0" marL="0" marR="0" rtl="0" algn="l">
              <a:lnSpc>
                <a:spcPct val="100000"/>
              </a:lnSpc>
              <a:spcBef>
                <a:spcPts val="0"/>
              </a:spcBef>
              <a:spcAft>
                <a:spcPts val="0"/>
              </a:spcAft>
              <a:buClr>
                <a:srgbClr val="0DB7C4"/>
              </a:buClr>
              <a:buSzPct val="100000"/>
              <a:buFont typeface="Source Sans Pro"/>
              <a:buChar char="▹"/>
              <a:defRPr b="0" i="0" sz="2400" u="none" cap="none" strike="noStrike">
                <a:solidFill>
                  <a:srgbClr val="415665"/>
                </a:solidFill>
                <a:latin typeface="Source Sans Pro"/>
                <a:ea typeface="Source Sans Pro"/>
                <a:cs typeface="Source Sans Pro"/>
                <a:sym typeface="Source Sans Pro"/>
              </a:defRPr>
            </a:lvl1pPr>
            <a:lvl2pPr indent="152400" lvl="1" marL="457200" marR="0" rtl="0" algn="l">
              <a:lnSpc>
                <a:spcPct val="100000"/>
              </a:lnSpc>
              <a:spcBef>
                <a:spcPts val="0"/>
              </a:spcBef>
              <a:spcAft>
                <a:spcPts val="0"/>
              </a:spcAft>
              <a:buClr>
                <a:srgbClr val="0DB7C4"/>
              </a:buClr>
              <a:buSzPct val="100000"/>
              <a:buFont typeface="Source Sans Pro"/>
              <a:buChar char="▸"/>
              <a:defRPr b="0" i="0" sz="2400" u="none" cap="none" strike="noStrike">
                <a:solidFill>
                  <a:srgbClr val="415665"/>
                </a:solidFill>
                <a:latin typeface="Source Sans Pro"/>
                <a:ea typeface="Source Sans Pro"/>
                <a:cs typeface="Source Sans Pro"/>
                <a:sym typeface="Source Sans Pro"/>
              </a:defRPr>
            </a:lvl2pPr>
            <a:lvl3pPr indent="152400" lvl="2" marL="914400" marR="0" rtl="0" algn="l">
              <a:lnSpc>
                <a:spcPct val="100000"/>
              </a:lnSpc>
              <a:spcBef>
                <a:spcPts val="0"/>
              </a:spcBef>
              <a:spcAft>
                <a:spcPts val="0"/>
              </a:spcAft>
              <a:buClr>
                <a:srgbClr val="0DB7C4"/>
              </a:buClr>
              <a:buSzPct val="100000"/>
              <a:buFont typeface="Source Sans Pro"/>
              <a:buChar char="⬩"/>
              <a:defRPr b="0" i="0" sz="2400" u="none" cap="none" strike="noStrike">
                <a:solidFill>
                  <a:srgbClr val="415665"/>
                </a:solidFill>
                <a:latin typeface="Source Sans Pro"/>
                <a:ea typeface="Source Sans Pro"/>
                <a:cs typeface="Source Sans Pro"/>
                <a:sym typeface="Source Sans Pro"/>
              </a:defRPr>
            </a:lvl3pPr>
            <a:lvl4pPr indent="152400" lvl="3" marL="1371600" marR="0" rtl="0" algn="l">
              <a:lnSpc>
                <a:spcPct val="100000"/>
              </a:lnSpc>
              <a:spcBef>
                <a:spcPts val="0"/>
              </a:spcBef>
              <a:spcAft>
                <a:spcPts val="0"/>
              </a:spcAft>
              <a:buClr>
                <a:srgbClr val="0DB7C4"/>
              </a:buClr>
              <a:buSzPct val="100000"/>
              <a:buFont typeface="Source Sans Pro"/>
              <a:buChar char="⬞"/>
              <a:defRPr b="0" i="0" sz="2400" u="none" cap="none" strike="noStrike">
                <a:solidFill>
                  <a:srgbClr val="415665"/>
                </a:solidFill>
                <a:latin typeface="Source Sans Pro"/>
                <a:ea typeface="Source Sans Pro"/>
                <a:cs typeface="Source Sans Pro"/>
                <a:sym typeface="Source Sans Pro"/>
              </a:defRPr>
            </a:lvl4pPr>
            <a:lvl5pPr indent="0" lvl="4" marL="1828800" marR="0" rtl="0" algn="l">
              <a:lnSpc>
                <a:spcPct val="100000"/>
              </a:lnSpc>
              <a:spcBef>
                <a:spcPts val="0"/>
              </a:spcBef>
              <a:spcAft>
                <a:spcPts val="0"/>
              </a:spcAft>
              <a:buClr>
                <a:srgbClr val="0DB7C4"/>
              </a:buClr>
              <a:buFont typeface="Source Sans Pro"/>
              <a:buNone/>
              <a:defRPr b="0" i="0" sz="2400" u="none" cap="none" strike="noStrike">
                <a:solidFill>
                  <a:srgbClr val="415665"/>
                </a:solidFill>
                <a:latin typeface="Source Sans Pro"/>
                <a:ea typeface="Source Sans Pro"/>
                <a:cs typeface="Source Sans Pro"/>
                <a:sym typeface="Source Sans Pro"/>
              </a:defRPr>
            </a:lvl5pPr>
            <a:lvl6pPr indent="0" lvl="5" marL="2286000" marR="0" rtl="0" algn="l">
              <a:lnSpc>
                <a:spcPct val="100000"/>
              </a:lnSpc>
              <a:spcBef>
                <a:spcPts val="0"/>
              </a:spcBef>
              <a:spcAft>
                <a:spcPts val="0"/>
              </a:spcAft>
              <a:buClr>
                <a:srgbClr val="0DB7C4"/>
              </a:buClr>
              <a:buFont typeface="Source Sans Pro"/>
              <a:buNone/>
              <a:defRPr b="0" i="0" sz="2400" u="none" cap="none" strike="noStrike">
                <a:solidFill>
                  <a:srgbClr val="415665"/>
                </a:solidFill>
                <a:latin typeface="Source Sans Pro"/>
                <a:ea typeface="Source Sans Pro"/>
                <a:cs typeface="Source Sans Pro"/>
                <a:sym typeface="Source Sans Pro"/>
              </a:defRPr>
            </a:lvl6pPr>
            <a:lvl7pPr indent="0" lvl="6" marL="2743200" marR="0" rtl="0" algn="l">
              <a:lnSpc>
                <a:spcPct val="100000"/>
              </a:lnSpc>
              <a:spcBef>
                <a:spcPts val="0"/>
              </a:spcBef>
              <a:spcAft>
                <a:spcPts val="0"/>
              </a:spcAft>
              <a:buClr>
                <a:srgbClr val="0DB7C4"/>
              </a:buClr>
              <a:buFont typeface="Source Sans Pro"/>
              <a:buNone/>
              <a:defRPr b="0" i="0" sz="2400" u="none" cap="none" strike="noStrike">
                <a:solidFill>
                  <a:srgbClr val="415665"/>
                </a:solidFill>
                <a:latin typeface="Source Sans Pro"/>
                <a:ea typeface="Source Sans Pro"/>
                <a:cs typeface="Source Sans Pro"/>
                <a:sym typeface="Source Sans Pro"/>
              </a:defRPr>
            </a:lvl7pPr>
            <a:lvl8pPr indent="0" lvl="7" marL="3200400" marR="0" rtl="0" algn="l">
              <a:lnSpc>
                <a:spcPct val="100000"/>
              </a:lnSpc>
              <a:spcBef>
                <a:spcPts val="0"/>
              </a:spcBef>
              <a:spcAft>
                <a:spcPts val="0"/>
              </a:spcAft>
              <a:buClr>
                <a:srgbClr val="0DB7C4"/>
              </a:buClr>
              <a:buFont typeface="Source Sans Pro"/>
              <a:buNone/>
              <a:defRPr b="0" i="0" sz="2400" u="none" cap="none" strike="noStrike">
                <a:solidFill>
                  <a:srgbClr val="415665"/>
                </a:solidFill>
                <a:latin typeface="Source Sans Pro"/>
                <a:ea typeface="Source Sans Pro"/>
                <a:cs typeface="Source Sans Pro"/>
                <a:sym typeface="Source Sans Pro"/>
              </a:defRPr>
            </a:lvl8pPr>
            <a:lvl9pPr indent="0" lvl="8" marL="3657600" marR="0" rtl="0" algn="l">
              <a:lnSpc>
                <a:spcPct val="100000"/>
              </a:lnSpc>
              <a:spcBef>
                <a:spcPts val="0"/>
              </a:spcBef>
              <a:spcAft>
                <a:spcPts val="0"/>
              </a:spcAft>
              <a:buClr>
                <a:srgbClr val="0DB7C4"/>
              </a:buClr>
              <a:buFont typeface="Source Sans Pro"/>
              <a:buNone/>
              <a:defRPr b="0" i="0" sz="2400" u="none" cap="none" strike="noStrike">
                <a:solidFill>
                  <a:srgbClr val="415665"/>
                </a:solidFill>
                <a:latin typeface="Source Sans Pro"/>
                <a:ea typeface="Source Sans Pro"/>
                <a:cs typeface="Source Sans Pro"/>
                <a:sym typeface="Source Sans Pro"/>
              </a:defRPr>
            </a:lvl9pPr>
          </a:lstStyle>
          <a:p/>
        </p:txBody>
      </p:sp>
      <p:sp>
        <p:nvSpPr>
          <p:cNvPr id="80" name="Shape 80"/>
          <p:cNvSpPr txBox="1"/>
          <p:nvPr>
            <p:ph idx="12" type="sldNum"/>
          </p:nvPr>
        </p:nvSpPr>
        <p:spPr>
          <a:xfrm>
            <a:off x="-75" y="0"/>
            <a:ext cx="669600" cy="1140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81" name="Shape 81"/>
        <p:cNvGrpSpPr/>
        <p:nvPr/>
      </p:nvGrpSpPr>
      <p:grpSpPr>
        <a:xfrm>
          <a:off x="0" y="0"/>
          <a:ext cx="0" cy="0"/>
          <a:chOff x="0" y="0"/>
          <a:chExt cx="0" cy="0"/>
        </a:xfrm>
      </p:grpSpPr>
      <p:sp>
        <p:nvSpPr>
          <p:cNvPr id="82" name="Shape 82"/>
          <p:cNvSpPr/>
          <p:nvPr/>
        </p:nvSpPr>
        <p:spPr>
          <a:xfrm rot="10800000">
            <a:off x="-150" y="3769823"/>
            <a:ext cx="9144000" cy="687600"/>
          </a:xfrm>
          <a:prstGeom prst="rect">
            <a:avLst/>
          </a:prstGeom>
          <a:solidFill>
            <a:srgbClr val="000000">
              <a:alpha val="314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3" name="Shape 83"/>
          <p:cNvSpPr/>
          <p:nvPr/>
        </p:nvSpPr>
        <p:spPr>
          <a:xfrm flipH="1">
            <a:off x="-150" y="0"/>
            <a:ext cx="9144000" cy="3769800"/>
          </a:xfrm>
          <a:prstGeom prst="rect">
            <a:avLst/>
          </a:prstGeom>
          <a:solidFill>
            <a:srgbClr val="0DB7C4"/>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4" name="Shape 84"/>
          <p:cNvSpPr txBox="1"/>
          <p:nvPr>
            <p:ph idx="1" type="body"/>
          </p:nvPr>
        </p:nvSpPr>
        <p:spPr>
          <a:xfrm>
            <a:off x="1616475" y="0"/>
            <a:ext cx="5910900" cy="3769800"/>
          </a:xfrm>
          <a:prstGeom prst="rect">
            <a:avLst/>
          </a:prstGeom>
          <a:noFill/>
          <a:ln>
            <a:noFill/>
          </a:ln>
        </p:spPr>
        <p:txBody>
          <a:bodyPr anchorCtr="0" anchor="ctr" bIns="91425" lIns="91425" rIns="91425" tIns="91425"/>
          <a:lstStyle>
            <a:lvl1pPr indent="190500" lvl="0" marL="0" marR="0" rtl="0" algn="ctr">
              <a:lnSpc>
                <a:spcPct val="100000"/>
              </a:lnSpc>
              <a:spcBef>
                <a:spcPts val="0"/>
              </a:spcBef>
              <a:spcAft>
                <a:spcPts val="0"/>
              </a:spcAft>
              <a:buClr>
                <a:srgbClr val="FFFFFF"/>
              </a:buClr>
              <a:buSzPct val="100000"/>
              <a:buFont typeface="Source Sans Pro"/>
              <a:buChar char="▹"/>
              <a:defRPr b="0" i="1" sz="3000" u="none" cap="none" strike="noStrike">
                <a:solidFill>
                  <a:srgbClr val="FFFFFF"/>
                </a:solidFill>
                <a:latin typeface="Source Sans Pro"/>
                <a:ea typeface="Source Sans Pro"/>
                <a:cs typeface="Source Sans Pro"/>
                <a:sym typeface="Source Sans Pro"/>
              </a:defRPr>
            </a:lvl1pPr>
            <a:lvl2pPr indent="152400" lvl="1" marL="457200" marR="0" rtl="0" algn="ctr">
              <a:lnSpc>
                <a:spcPct val="100000"/>
              </a:lnSpc>
              <a:spcBef>
                <a:spcPts val="0"/>
              </a:spcBef>
              <a:spcAft>
                <a:spcPts val="0"/>
              </a:spcAft>
              <a:buClr>
                <a:srgbClr val="FFFFFF"/>
              </a:buClr>
              <a:buSzPct val="100000"/>
              <a:buFont typeface="Source Sans Pro"/>
              <a:buChar char="▸"/>
              <a:defRPr b="0" i="1" sz="2400" u="none" cap="none" strike="noStrike">
                <a:solidFill>
                  <a:srgbClr val="FFFFFF"/>
                </a:solidFill>
                <a:latin typeface="Source Sans Pro"/>
                <a:ea typeface="Source Sans Pro"/>
                <a:cs typeface="Source Sans Pro"/>
                <a:sym typeface="Source Sans Pro"/>
              </a:defRPr>
            </a:lvl2pPr>
            <a:lvl3pPr indent="152400" lvl="2" marL="914400" marR="0" rtl="0" algn="ctr">
              <a:lnSpc>
                <a:spcPct val="100000"/>
              </a:lnSpc>
              <a:spcBef>
                <a:spcPts val="0"/>
              </a:spcBef>
              <a:spcAft>
                <a:spcPts val="0"/>
              </a:spcAft>
              <a:buClr>
                <a:srgbClr val="FFFFFF"/>
              </a:buClr>
              <a:buSzPct val="100000"/>
              <a:buFont typeface="Source Sans Pro"/>
              <a:buChar char="⬩"/>
              <a:defRPr b="0" i="1" sz="2400" u="none" cap="none" strike="noStrike">
                <a:solidFill>
                  <a:srgbClr val="FFFFFF"/>
                </a:solidFill>
                <a:latin typeface="Source Sans Pro"/>
                <a:ea typeface="Source Sans Pro"/>
                <a:cs typeface="Source Sans Pro"/>
                <a:sym typeface="Source Sans Pro"/>
              </a:defRPr>
            </a:lvl3pPr>
            <a:lvl4pPr indent="114300" lvl="3" marL="1371600" marR="0" rtl="0" algn="ctr">
              <a:lnSpc>
                <a:spcPct val="100000"/>
              </a:lnSpc>
              <a:spcBef>
                <a:spcPts val="0"/>
              </a:spcBef>
              <a:spcAft>
                <a:spcPts val="0"/>
              </a:spcAft>
              <a:buClr>
                <a:srgbClr val="FFFFFF"/>
              </a:buClr>
              <a:buSzPct val="100000"/>
              <a:buFont typeface="Source Sans Pro"/>
              <a:buChar char="⬞"/>
              <a:defRPr b="0" i="1" sz="1800" u="none" cap="none" strike="noStrike">
                <a:solidFill>
                  <a:srgbClr val="FFFFFF"/>
                </a:solidFill>
                <a:latin typeface="Source Sans Pro"/>
                <a:ea typeface="Source Sans Pro"/>
                <a:cs typeface="Source Sans Pro"/>
                <a:sym typeface="Source Sans Pro"/>
              </a:defRPr>
            </a:lvl4pPr>
            <a:lvl5pPr indent="0" lvl="4" marL="1828800" marR="0" rtl="0" algn="ctr">
              <a:lnSpc>
                <a:spcPct val="100000"/>
              </a:lnSpc>
              <a:spcBef>
                <a:spcPts val="0"/>
              </a:spcBef>
              <a:spcAft>
                <a:spcPts val="0"/>
              </a:spcAft>
              <a:buClr>
                <a:srgbClr val="FFFFFF"/>
              </a:buClr>
              <a:buFont typeface="Source Sans Pro"/>
              <a:buNone/>
              <a:defRPr b="0" i="1" sz="1800" u="none" cap="none" strike="noStrike">
                <a:solidFill>
                  <a:srgbClr val="FFFFFF"/>
                </a:solidFill>
                <a:latin typeface="Source Sans Pro"/>
                <a:ea typeface="Source Sans Pro"/>
                <a:cs typeface="Source Sans Pro"/>
                <a:sym typeface="Source Sans Pro"/>
              </a:defRPr>
            </a:lvl5pPr>
            <a:lvl6pPr indent="0" lvl="5" marL="2286000" marR="0" rtl="0" algn="ctr">
              <a:lnSpc>
                <a:spcPct val="100000"/>
              </a:lnSpc>
              <a:spcBef>
                <a:spcPts val="0"/>
              </a:spcBef>
              <a:spcAft>
                <a:spcPts val="0"/>
              </a:spcAft>
              <a:buClr>
                <a:srgbClr val="FFFFFF"/>
              </a:buClr>
              <a:buFont typeface="Source Sans Pro"/>
              <a:buNone/>
              <a:defRPr b="0" i="1" sz="1800" u="none" cap="none" strike="noStrike">
                <a:solidFill>
                  <a:srgbClr val="FFFFFF"/>
                </a:solidFill>
                <a:latin typeface="Source Sans Pro"/>
                <a:ea typeface="Source Sans Pro"/>
                <a:cs typeface="Source Sans Pro"/>
                <a:sym typeface="Source Sans Pro"/>
              </a:defRPr>
            </a:lvl6pPr>
            <a:lvl7pPr indent="0" lvl="6" marL="2743200" marR="0" rtl="0" algn="ctr">
              <a:lnSpc>
                <a:spcPct val="100000"/>
              </a:lnSpc>
              <a:spcBef>
                <a:spcPts val="0"/>
              </a:spcBef>
              <a:spcAft>
                <a:spcPts val="0"/>
              </a:spcAft>
              <a:buClr>
                <a:srgbClr val="FFFFFF"/>
              </a:buClr>
              <a:buFont typeface="Source Sans Pro"/>
              <a:buNone/>
              <a:defRPr b="0" i="1" sz="1800" u="none" cap="none" strike="noStrike">
                <a:solidFill>
                  <a:srgbClr val="FFFFFF"/>
                </a:solidFill>
                <a:latin typeface="Source Sans Pro"/>
                <a:ea typeface="Source Sans Pro"/>
                <a:cs typeface="Source Sans Pro"/>
                <a:sym typeface="Source Sans Pro"/>
              </a:defRPr>
            </a:lvl7pPr>
            <a:lvl8pPr indent="0" lvl="7" marL="3200400" marR="0" rtl="0" algn="ctr">
              <a:lnSpc>
                <a:spcPct val="100000"/>
              </a:lnSpc>
              <a:spcBef>
                <a:spcPts val="0"/>
              </a:spcBef>
              <a:spcAft>
                <a:spcPts val="0"/>
              </a:spcAft>
              <a:buClr>
                <a:srgbClr val="FFFFFF"/>
              </a:buClr>
              <a:buFont typeface="Source Sans Pro"/>
              <a:buNone/>
              <a:defRPr b="0" i="1" sz="1800" u="none" cap="none" strike="noStrike">
                <a:solidFill>
                  <a:srgbClr val="FFFFFF"/>
                </a:solidFill>
                <a:latin typeface="Source Sans Pro"/>
                <a:ea typeface="Source Sans Pro"/>
                <a:cs typeface="Source Sans Pro"/>
                <a:sym typeface="Source Sans Pro"/>
              </a:defRPr>
            </a:lvl8pPr>
            <a:lvl9pPr indent="0" lvl="8" marL="3657600" marR="0" rtl="0" algn="ctr">
              <a:lnSpc>
                <a:spcPct val="100000"/>
              </a:lnSpc>
              <a:spcBef>
                <a:spcPts val="0"/>
              </a:spcBef>
              <a:spcAft>
                <a:spcPts val="0"/>
              </a:spcAft>
              <a:buClr>
                <a:srgbClr val="FFFFFF"/>
              </a:buClr>
              <a:buFont typeface="Source Sans Pro"/>
              <a:buNone/>
              <a:defRPr b="0" i="1" sz="1800" u="none" cap="none" strike="noStrike">
                <a:solidFill>
                  <a:srgbClr val="FFFFFF"/>
                </a:solidFill>
                <a:latin typeface="Source Sans Pro"/>
                <a:ea typeface="Source Sans Pro"/>
                <a:cs typeface="Source Sans Pro"/>
                <a:sym typeface="Source Sans Pro"/>
              </a:defRPr>
            </a:lvl9pPr>
          </a:lstStyle>
          <a:p/>
        </p:txBody>
      </p:sp>
      <p:sp>
        <p:nvSpPr>
          <p:cNvPr id="85" name="Shape 85"/>
          <p:cNvSpPr txBox="1"/>
          <p:nvPr/>
        </p:nvSpPr>
        <p:spPr>
          <a:xfrm>
            <a:off x="3593400" y="3670519"/>
            <a:ext cx="1957200" cy="6537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DB7C4"/>
              </a:buClr>
              <a:buSzPct val="25000"/>
              <a:buFont typeface="Arial"/>
              <a:buNone/>
            </a:pPr>
            <a:r>
              <a:rPr b="1" i="0" lang="en" sz="7200" u="none" cap="none" strike="noStrike">
                <a:solidFill>
                  <a:srgbClr val="0DB7C4"/>
                </a:solidFill>
                <a:latin typeface="Arial"/>
                <a:ea typeface="Arial"/>
                <a:cs typeface="Arial"/>
                <a:sym typeface="Arial"/>
              </a:rPr>
              <a:t>”</a:t>
            </a:r>
          </a:p>
        </p:txBody>
      </p:sp>
      <p:sp>
        <p:nvSpPr>
          <p:cNvPr id="86" name="Shape 86"/>
          <p:cNvSpPr txBox="1"/>
          <p:nvPr>
            <p:ph idx="12" type="sldNum"/>
          </p:nvPr>
        </p:nvSpPr>
        <p:spPr>
          <a:xfrm>
            <a:off x="-75" y="3420000"/>
            <a:ext cx="669600" cy="17235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0DB7C4"/>
              </a:buClr>
              <a:buSzPct val="25000"/>
              <a:buFont typeface="Arial"/>
              <a:buNone/>
            </a:pPr>
            <a:fld id="{00000000-1234-1234-1234-123412341234}" type="slidenum">
              <a:rPr b="0" i="0" lang="en" sz="1400" u="none" cap="none" strike="noStrike">
                <a:solidFill>
                  <a:srgbClr val="0DB7C4"/>
                </a:solidFill>
                <a:latin typeface="Arial"/>
                <a:ea typeface="Arial"/>
                <a:cs typeface="Arial"/>
                <a:sym typeface="A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87" name="Shape 87"/>
        <p:cNvGrpSpPr/>
        <p:nvPr/>
      </p:nvGrpSpPr>
      <p:grpSpPr>
        <a:xfrm>
          <a:off x="0" y="0"/>
          <a:ext cx="0" cy="0"/>
          <a:chOff x="0" y="0"/>
          <a:chExt cx="0" cy="0"/>
        </a:xfrm>
      </p:grpSpPr>
      <p:sp>
        <p:nvSpPr>
          <p:cNvPr id="88" name="Shape 88"/>
          <p:cNvSpPr/>
          <p:nvPr/>
        </p:nvSpPr>
        <p:spPr>
          <a:xfrm flipH="1">
            <a:off x="-75" y="0"/>
            <a:ext cx="669600" cy="5143500"/>
          </a:xfrm>
          <a:prstGeom prst="rect">
            <a:avLst/>
          </a:prstGeom>
          <a:solidFill>
            <a:srgbClr val="000000">
              <a:alpha val="314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9" name="Shape 89"/>
          <p:cNvSpPr/>
          <p:nvPr/>
        </p:nvSpPr>
        <p:spPr>
          <a:xfrm flipH="1">
            <a:off x="-75" y="0"/>
            <a:ext cx="669600" cy="1140000"/>
          </a:xfrm>
          <a:prstGeom prst="rect">
            <a:avLst/>
          </a:prstGeom>
          <a:solidFill>
            <a:srgbClr val="0DB7C4"/>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0" name="Shape 90"/>
          <p:cNvSpPr txBox="1"/>
          <p:nvPr>
            <p:ph type="title"/>
          </p:nvPr>
        </p:nvSpPr>
        <p:spPr>
          <a:xfrm>
            <a:off x="844425" y="5597"/>
            <a:ext cx="3552600" cy="11400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DB7C4"/>
              </a:buClr>
              <a:buFont typeface="Dosis"/>
              <a:buNone/>
              <a:defRPr b="0" i="0" sz="2400" u="none" cap="none" strike="noStrike">
                <a:solidFill>
                  <a:srgbClr val="0DB7C4"/>
                </a:solidFill>
                <a:latin typeface="Dosis"/>
                <a:ea typeface="Dosis"/>
                <a:cs typeface="Dosis"/>
                <a:sym typeface="Dosis"/>
              </a:defRPr>
            </a:lvl1pPr>
            <a:lvl2pPr indent="0" lvl="1" rtl="0">
              <a:spcBef>
                <a:spcPts val="0"/>
              </a:spcBef>
              <a:buClr>
                <a:srgbClr val="0DB7C4"/>
              </a:buClr>
              <a:buFont typeface="Dosis"/>
              <a:buNone/>
              <a:defRPr sz="2400">
                <a:solidFill>
                  <a:srgbClr val="0DB7C4"/>
                </a:solidFill>
                <a:latin typeface="Dosis"/>
                <a:ea typeface="Dosis"/>
                <a:cs typeface="Dosis"/>
                <a:sym typeface="Dosis"/>
              </a:defRPr>
            </a:lvl2pPr>
            <a:lvl3pPr indent="0" lvl="2" rtl="0">
              <a:spcBef>
                <a:spcPts val="0"/>
              </a:spcBef>
              <a:buClr>
                <a:srgbClr val="0DB7C4"/>
              </a:buClr>
              <a:buFont typeface="Dosis"/>
              <a:buNone/>
              <a:defRPr sz="2400">
                <a:solidFill>
                  <a:srgbClr val="0DB7C4"/>
                </a:solidFill>
                <a:latin typeface="Dosis"/>
                <a:ea typeface="Dosis"/>
                <a:cs typeface="Dosis"/>
                <a:sym typeface="Dosis"/>
              </a:defRPr>
            </a:lvl3pPr>
            <a:lvl4pPr indent="0" lvl="3" rtl="0">
              <a:spcBef>
                <a:spcPts val="0"/>
              </a:spcBef>
              <a:buClr>
                <a:srgbClr val="0DB7C4"/>
              </a:buClr>
              <a:buFont typeface="Dosis"/>
              <a:buNone/>
              <a:defRPr sz="2400">
                <a:solidFill>
                  <a:srgbClr val="0DB7C4"/>
                </a:solidFill>
                <a:latin typeface="Dosis"/>
                <a:ea typeface="Dosis"/>
                <a:cs typeface="Dosis"/>
                <a:sym typeface="Dosis"/>
              </a:defRPr>
            </a:lvl4pPr>
            <a:lvl5pPr indent="0" lvl="4" rtl="0">
              <a:spcBef>
                <a:spcPts val="0"/>
              </a:spcBef>
              <a:buClr>
                <a:srgbClr val="0DB7C4"/>
              </a:buClr>
              <a:buFont typeface="Dosis"/>
              <a:buNone/>
              <a:defRPr sz="2400">
                <a:solidFill>
                  <a:srgbClr val="0DB7C4"/>
                </a:solidFill>
                <a:latin typeface="Dosis"/>
                <a:ea typeface="Dosis"/>
                <a:cs typeface="Dosis"/>
                <a:sym typeface="Dosis"/>
              </a:defRPr>
            </a:lvl5pPr>
            <a:lvl6pPr indent="0" lvl="5" rtl="0">
              <a:spcBef>
                <a:spcPts val="0"/>
              </a:spcBef>
              <a:buClr>
                <a:srgbClr val="0DB7C4"/>
              </a:buClr>
              <a:buFont typeface="Dosis"/>
              <a:buNone/>
              <a:defRPr sz="2400">
                <a:solidFill>
                  <a:srgbClr val="0DB7C4"/>
                </a:solidFill>
                <a:latin typeface="Dosis"/>
                <a:ea typeface="Dosis"/>
                <a:cs typeface="Dosis"/>
                <a:sym typeface="Dosis"/>
              </a:defRPr>
            </a:lvl6pPr>
            <a:lvl7pPr indent="0" lvl="6" rtl="0">
              <a:spcBef>
                <a:spcPts val="0"/>
              </a:spcBef>
              <a:buClr>
                <a:srgbClr val="0DB7C4"/>
              </a:buClr>
              <a:buFont typeface="Dosis"/>
              <a:buNone/>
              <a:defRPr sz="2400">
                <a:solidFill>
                  <a:srgbClr val="0DB7C4"/>
                </a:solidFill>
                <a:latin typeface="Dosis"/>
                <a:ea typeface="Dosis"/>
                <a:cs typeface="Dosis"/>
                <a:sym typeface="Dosis"/>
              </a:defRPr>
            </a:lvl7pPr>
            <a:lvl8pPr indent="0" lvl="7" rtl="0">
              <a:spcBef>
                <a:spcPts val="0"/>
              </a:spcBef>
              <a:buClr>
                <a:srgbClr val="0DB7C4"/>
              </a:buClr>
              <a:buFont typeface="Dosis"/>
              <a:buNone/>
              <a:defRPr sz="2400">
                <a:solidFill>
                  <a:srgbClr val="0DB7C4"/>
                </a:solidFill>
                <a:latin typeface="Dosis"/>
                <a:ea typeface="Dosis"/>
                <a:cs typeface="Dosis"/>
                <a:sym typeface="Dosis"/>
              </a:defRPr>
            </a:lvl8pPr>
            <a:lvl9pPr indent="0" lvl="8" rtl="0">
              <a:spcBef>
                <a:spcPts val="0"/>
              </a:spcBef>
              <a:buClr>
                <a:srgbClr val="0DB7C4"/>
              </a:buClr>
              <a:buFont typeface="Dosis"/>
              <a:buNone/>
              <a:defRPr sz="2400">
                <a:solidFill>
                  <a:srgbClr val="0DB7C4"/>
                </a:solidFill>
                <a:latin typeface="Dosis"/>
                <a:ea typeface="Dosis"/>
                <a:cs typeface="Dosis"/>
                <a:sym typeface="Dosis"/>
              </a:defRPr>
            </a:lvl9pPr>
          </a:lstStyle>
          <a:p/>
        </p:txBody>
      </p:sp>
      <p:sp>
        <p:nvSpPr>
          <p:cNvPr id="91" name="Shape 91"/>
          <p:cNvSpPr txBox="1"/>
          <p:nvPr>
            <p:ph idx="12" type="sldNum"/>
          </p:nvPr>
        </p:nvSpPr>
        <p:spPr>
          <a:xfrm>
            <a:off x="-75" y="0"/>
            <a:ext cx="669600" cy="1140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image background">
    <p:spTree>
      <p:nvGrpSpPr>
        <p:cNvPr id="92" name="Shape 92"/>
        <p:cNvGrpSpPr/>
        <p:nvPr/>
      </p:nvGrpSpPr>
      <p:grpSpPr>
        <a:xfrm>
          <a:off x="0" y="0"/>
          <a:ext cx="0" cy="0"/>
          <a:chOff x="0" y="0"/>
          <a:chExt cx="0" cy="0"/>
        </a:xfrm>
      </p:grpSpPr>
      <p:sp>
        <p:nvSpPr>
          <p:cNvPr id="93" name="Shape 93"/>
          <p:cNvSpPr/>
          <p:nvPr/>
        </p:nvSpPr>
        <p:spPr>
          <a:xfrm flipH="1">
            <a:off x="-75" y="0"/>
            <a:ext cx="1851600" cy="5143500"/>
          </a:xfrm>
          <a:prstGeom prst="rect">
            <a:avLst/>
          </a:prstGeom>
          <a:solidFill>
            <a:srgbClr val="0DB7C4">
              <a:alpha val="3647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4" name="Shape 94"/>
          <p:cNvSpPr/>
          <p:nvPr/>
        </p:nvSpPr>
        <p:spPr>
          <a:xfrm flipH="1">
            <a:off x="-75" y="0"/>
            <a:ext cx="1851600" cy="1140000"/>
          </a:xfrm>
          <a:prstGeom prst="rect">
            <a:avLst/>
          </a:prstGeom>
          <a:solidFill>
            <a:srgbClr val="0DB7C4"/>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5" name="Shape 95"/>
          <p:cNvSpPr txBox="1"/>
          <p:nvPr>
            <p:ph type="title"/>
          </p:nvPr>
        </p:nvSpPr>
        <p:spPr>
          <a:xfrm>
            <a:off x="235225" y="1292400"/>
            <a:ext cx="1381200" cy="11400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FFFFFF"/>
              </a:buClr>
              <a:buFont typeface="Dosis"/>
              <a:buNone/>
              <a:defRPr b="0" i="0" sz="1800" u="none" cap="none" strike="noStrike">
                <a:solidFill>
                  <a:srgbClr val="FFFFFF"/>
                </a:solidFill>
                <a:latin typeface="Dosis"/>
                <a:ea typeface="Dosis"/>
                <a:cs typeface="Dosis"/>
                <a:sym typeface="Dosis"/>
              </a:defRPr>
            </a:lvl1pPr>
            <a:lvl2pPr indent="0" lvl="1" rtl="0">
              <a:spcBef>
                <a:spcPts val="0"/>
              </a:spcBef>
              <a:buClr>
                <a:srgbClr val="FFFFFF"/>
              </a:buClr>
              <a:buFont typeface="Dosis"/>
              <a:buNone/>
              <a:defRPr sz="1800">
                <a:solidFill>
                  <a:srgbClr val="FFFFFF"/>
                </a:solidFill>
                <a:latin typeface="Dosis"/>
                <a:ea typeface="Dosis"/>
                <a:cs typeface="Dosis"/>
                <a:sym typeface="Dosis"/>
              </a:defRPr>
            </a:lvl2pPr>
            <a:lvl3pPr indent="0" lvl="2" rtl="0">
              <a:spcBef>
                <a:spcPts val="0"/>
              </a:spcBef>
              <a:buClr>
                <a:srgbClr val="FFFFFF"/>
              </a:buClr>
              <a:buFont typeface="Dosis"/>
              <a:buNone/>
              <a:defRPr sz="1800">
                <a:solidFill>
                  <a:srgbClr val="FFFFFF"/>
                </a:solidFill>
                <a:latin typeface="Dosis"/>
                <a:ea typeface="Dosis"/>
                <a:cs typeface="Dosis"/>
                <a:sym typeface="Dosis"/>
              </a:defRPr>
            </a:lvl3pPr>
            <a:lvl4pPr indent="0" lvl="3" rtl="0">
              <a:spcBef>
                <a:spcPts val="0"/>
              </a:spcBef>
              <a:buClr>
                <a:srgbClr val="FFFFFF"/>
              </a:buClr>
              <a:buFont typeface="Dosis"/>
              <a:buNone/>
              <a:defRPr sz="1800">
                <a:solidFill>
                  <a:srgbClr val="FFFFFF"/>
                </a:solidFill>
                <a:latin typeface="Dosis"/>
                <a:ea typeface="Dosis"/>
                <a:cs typeface="Dosis"/>
                <a:sym typeface="Dosis"/>
              </a:defRPr>
            </a:lvl4pPr>
            <a:lvl5pPr indent="0" lvl="4" rtl="0">
              <a:spcBef>
                <a:spcPts val="0"/>
              </a:spcBef>
              <a:buClr>
                <a:srgbClr val="FFFFFF"/>
              </a:buClr>
              <a:buFont typeface="Dosis"/>
              <a:buNone/>
              <a:defRPr sz="1800">
                <a:solidFill>
                  <a:srgbClr val="FFFFFF"/>
                </a:solidFill>
                <a:latin typeface="Dosis"/>
                <a:ea typeface="Dosis"/>
                <a:cs typeface="Dosis"/>
                <a:sym typeface="Dosis"/>
              </a:defRPr>
            </a:lvl5pPr>
            <a:lvl6pPr indent="0" lvl="5" rtl="0">
              <a:spcBef>
                <a:spcPts val="0"/>
              </a:spcBef>
              <a:buClr>
                <a:srgbClr val="FFFFFF"/>
              </a:buClr>
              <a:buFont typeface="Dosis"/>
              <a:buNone/>
              <a:defRPr sz="1800">
                <a:solidFill>
                  <a:srgbClr val="FFFFFF"/>
                </a:solidFill>
                <a:latin typeface="Dosis"/>
                <a:ea typeface="Dosis"/>
                <a:cs typeface="Dosis"/>
                <a:sym typeface="Dosis"/>
              </a:defRPr>
            </a:lvl6pPr>
            <a:lvl7pPr indent="0" lvl="6" rtl="0">
              <a:spcBef>
                <a:spcPts val="0"/>
              </a:spcBef>
              <a:buClr>
                <a:srgbClr val="FFFFFF"/>
              </a:buClr>
              <a:buFont typeface="Dosis"/>
              <a:buNone/>
              <a:defRPr sz="1800">
                <a:solidFill>
                  <a:srgbClr val="FFFFFF"/>
                </a:solidFill>
                <a:latin typeface="Dosis"/>
                <a:ea typeface="Dosis"/>
                <a:cs typeface="Dosis"/>
                <a:sym typeface="Dosis"/>
              </a:defRPr>
            </a:lvl7pPr>
            <a:lvl8pPr indent="0" lvl="7" rtl="0">
              <a:spcBef>
                <a:spcPts val="0"/>
              </a:spcBef>
              <a:buClr>
                <a:srgbClr val="FFFFFF"/>
              </a:buClr>
              <a:buFont typeface="Dosis"/>
              <a:buNone/>
              <a:defRPr sz="1800">
                <a:solidFill>
                  <a:srgbClr val="FFFFFF"/>
                </a:solidFill>
                <a:latin typeface="Dosis"/>
                <a:ea typeface="Dosis"/>
                <a:cs typeface="Dosis"/>
                <a:sym typeface="Dosis"/>
              </a:defRPr>
            </a:lvl8pPr>
            <a:lvl9pPr indent="0" lvl="8" rtl="0">
              <a:spcBef>
                <a:spcPts val="0"/>
              </a:spcBef>
              <a:buClr>
                <a:srgbClr val="FFFFFF"/>
              </a:buClr>
              <a:buFont typeface="Dosis"/>
              <a:buNone/>
              <a:defRPr sz="1800">
                <a:solidFill>
                  <a:srgbClr val="FFFFFF"/>
                </a:solidFill>
                <a:latin typeface="Dosis"/>
                <a:ea typeface="Dosis"/>
                <a:cs typeface="Dosis"/>
                <a:sym typeface="Dosis"/>
              </a:defRPr>
            </a:lvl9pPr>
          </a:lstStyle>
          <a:p/>
        </p:txBody>
      </p:sp>
      <p:sp>
        <p:nvSpPr>
          <p:cNvPr id="96" name="Shape 96"/>
          <p:cNvSpPr txBox="1"/>
          <p:nvPr>
            <p:ph idx="12" type="sldNum"/>
          </p:nvPr>
        </p:nvSpPr>
        <p:spPr>
          <a:xfrm>
            <a:off x="-75" y="0"/>
            <a:ext cx="1851600" cy="1140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97" name="Shape 97"/>
        <p:cNvGrpSpPr/>
        <p:nvPr/>
      </p:nvGrpSpPr>
      <p:grpSpPr>
        <a:xfrm>
          <a:off x="0" y="0"/>
          <a:ext cx="0" cy="0"/>
          <a:chOff x="0" y="0"/>
          <a:chExt cx="0" cy="0"/>
        </a:xfrm>
      </p:grpSpPr>
      <p:sp>
        <p:nvSpPr>
          <p:cNvPr id="98" name="Shape 98"/>
          <p:cNvSpPr/>
          <p:nvPr/>
        </p:nvSpPr>
        <p:spPr>
          <a:xfrm flipH="1">
            <a:off x="-75" y="0"/>
            <a:ext cx="1851600" cy="5143500"/>
          </a:xfrm>
          <a:prstGeom prst="rect">
            <a:avLst/>
          </a:prstGeom>
          <a:solidFill>
            <a:srgbClr val="000000">
              <a:alpha val="314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9" name="Shape 99"/>
          <p:cNvSpPr/>
          <p:nvPr/>
        </p:nvSpPr>
        <p:spPr>
          <a:xfrm flipH="1">
            <a:off x="-75" y="0"/>
            <a:ext cx="1851600" cy="1140000"/>
          </a:xfrm>
          <a:prstGeom prst="rect">
            <a:avLst/>
          </a:prstGeom>
          <a:solidFill>
            <a:srgbClr val="0DB7C4"/>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0" name="Shape 100"/>
          <p:cNvSpPr txBox="1"/>
          <p:nvPr>
            <p:ph idx="12" type="sldNum"/>
          </p:nvPr>
        </p:nvSpPr>
        <p:spPr>
          <a:xfrm>
            <a:off x="-75" y="0"/>
            <a:ext cx="1851600" cy="1140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
        <p:nvSpPr>
          <p:cNvPr id="101" name="Shape 101"/>
          <p:cNvSpPr txBox="1"/>
          <p:nvPr>
            <p:ph idx="1" type="body"/>
          </p:nvPr>
        </p:nvSpPr>
        <p:spPr>
          <a:xfrm>
            <a:off x="223150" y="1284100"/>
            <a:ext cx="1393200" cy="1932900"/>
          </a:xfrm>
          <a:prstGeom prst="rect">
            <a:avLst/>
          </a:prstGeom>
          <a:noFill/>
          <a:ln>
            <a:noFill/>
          </a:ln>
        </p:spPr>
        <p:txBody>
          <a:bodyPr anchorCtr="0" anchor="t" bIns="91425" lIns="91425" rIns="91425" tIns="91425"/>
          <a:lstStyle>
            <a:lvl1pPr indent="0" lvl="0" marL="0" marR="0" rtl="0" algn="l">
              <a:lnSpc>
                <a:spcPct val="100000"/>
              </a:lnSpc>
              <a:spcBef>
                <a:spcPts val="360"/>
              </a:spcBef>
              <a:spcAft>
                <a:spcPts val="0"/>
              </a:spcAft>
              <a:buClr>
                <a:srgbClr val="415665"/>
              </a:buClr>
              <a:buFont typeface="Source Sans Pro"/>
              <a:buNone/>
              <a:defRPr b="0" i="0" sz="1200" u="none" cap="none" strike="noStrike">
                <a:solidFill>
                  <a:srgbClr val="415665"/>
                </a:solidFill>
                <a:latin typeface="Source Sans Pro"/>
                <a:ea typeface="Source Sans Pro"/>
                <a:cs typeface="Source Sans Pro"/>
                <a:sym typeface="Source Sans Pro"/>
              </a:defRPr>
            </a:lvl1pPr>
            <a:lvl2pPr indent="152400" lvl="1" marL="457200" marR="0" rtl="0" algn="l">
              <a:lnSpc>
                <a:spcPct val="100000"/>
              </a:lnSpc>
              <a:spcBef>
                <a:spcPts val="480"/>
              </a:spcBef>
              <a:spcAft>
                <a:spcPts val="0"/>
              </a:spcAft>
              <a:buClr>
                <a:srgbClr val="0DB7C4"/>
              </a:buClr>
              <a:buSzPct val="100000"/>
              <a:buFont typeface="Source Sans Pro"/>
              <a:buChar char="▸"/>
              <a:defRPr b="0" i="0" sz="2400" u="none" cap="none" strike="noStrike">
                <a:solidFill>
                  <a:srgbClr val="415665"/>
                </a:solidFill>
                <a:latin typeface="Source Sans Pro"/>
                <a:ea typeface="Source Sans Pro"/>
                <a:cs typeface="Source Sans Pro"/>
                <a:sym typeface="Source Sans Pro"/>
              </a:defRPr>
            </a:lvl2pPr>
            <a:lvl3pPr indent="152400" lvl="2" marL="914400" marR="0" rtl="0" algn="l">
              <a:lnSpc>
                <a:spcPct val="100000"/>
              </a:lnSpc>
              <a:spcBef>
                <a:spcPts val="480"/>
              </a:spcBef>
              <a:spcAft>
                <a:spcPts val="0"/>
              </a:spcAft>
              <a:buClr>
                <a:srgbClr val="0DB7C4"/>
              </a:buClr>
              <a:buSzPct val="100000"/>
              <a:buFont typeface="Source Sans Pro"/>
              <a:buChar char="⬩"/>
              <a:defRPr b="0" i="0" sz="2400" u="none" cap="none" strike="noStrike">
                <a:solidFill>
                  <a:srgbClr val="415665"/>
                </a:solidFill>
                <a:latin typeface="Source Sans Pro"/>
                <a:ea typeface="Source Sans Pro"/>
                <a:cs typeface="Source Sans Pro"/>
                <a:sym typeface="Source Sans Pro"/>
              </a:defRPr>
            </a:lvl3pPr>
            <a:lvl4pPr indent="114300" lvl="3" marL="1371600" marR="0" rtl="0" algn="l">
              <a:lnSpc>
                <a:spcPct val="100000"/>
              </a:lnSpc>
              <a:spcBef>
                <a:spcPts val="360"/>
              </a:spcBef>
              <a:spcAft>
                <a:spcPts val="0"/>
              </a:spcAft>
              <a:buClr>
                <a:srgbClr val="0DB7C4"/>
              </a:buClr>
              <a:buSzPct val="100000"/>
              <a:buFont typeface="Source Sans Pro"/>
              <a:buChar char="⬞"/>
              <a:defRPr b="0" i="0" sz="1800" u="none" cap="none" strike="noStrike">
                <a:solidFill>
                  <a:srgbClr val="415665"/>
                </a:solidFill>
                <a:latin typeface="Source Sans Pro"/>
                <a:ea typeface="Source Sans Pro"/>
                <a:cs typeface="Source Sans Pro"/>
                <a:sym typeface="Source Sans Pro"/>
              </a:defRPr>
            </a:lvl4pPr>
            <a:lvl5pPr indent="0" lvl="4" marL="1828800" marR="0" rtl="0" algn="l">
              <a:lnSpc>
                <a:spcPct val="100000"/>
              </a:lnSpc>
              <a:spcBef>
                <a:spcPts val="360"/>
              </a:spcBef>
              <a:spcAft>
                <a:spcPts val="0"/>
              </a:spcAft>
              <a:buClr>
                <a:srgbClr val="0DB7C4"/>
              </a:buClr>
              <a:buFont typeface="Source Sans Pro"/>
              <a:buNone/>
              <a:defRPr b="0" i="0" sz="1800" u="none" cap="none" strike="noStrike">
                <a:solidFill>
                  <a:srgbClr val="415665"/>
                </a:solidFill>
                <a:latin typeface="Source Sans Pro"/>
                <a:ea typeface="Source Sans Pro"/>
                <a:cs typeface="Source Sans Pro"/>
                <a:sym typeface="Source Sans Pro"/>
              </a:defRPr>
            </a:lvl5pPr>
            <a:lvl6pPr indent="0" lvl="5" marL="2286000" marR="0" rtl="0" algn="l">
              <a:lnSpc>
                <a:spcPct val="100000"/>
              </a:lnSpc>
              <a:spcBef>
                <a:spcPts val="360"/>
              </a:spcBef>
              <a:spcAft>
                <a:spcPts val="0"/>
              </a:spcAft>
              <a:buClr>
                <a:srgbClr val="0DB7C4"/>
              </a:buClr>
              <a:buFont typeface="Source Sans Pro"/>
              <a:buNone/>
              <a:defRPr b="0" i="0" sz="1800" u="none" cap="none" strike="noStrike">
                <a:solidFill>
                  <a:srgbClr val="415665"/>
                </a:solidFill>
                <a:latin typeface="Source Sans Pro"/>
                <a:ea typeface="Source Sans Pro"/>
                <a:cs typeface="Source Sans Pro"/>
                <a:sym typeface="Source Sans Pro"/>
              </a:defRPr>
            </a:lvl6pPr>
            <a:lvl7pPr indent="0" lvl="6" marL="2743200" marR="0" rtl="0" algn="l">
              <a:lnSpc>
                <a:spcPct val="100000"/>
              </a:lnSpc>
              <a:spcBef>
                <a:spcPts val="360"/>
              </a:spcBef>
              <a:spcAft>
                <a:spcPts val="0"/>
              </a:spcAft>
              <a:buClr>
                <a:srgbClr val="0DB7C4"/>
              </a:buClr>
              <a:buFont typeface="Source Sans Pro"/>
              <a:buNone/>
              <a:defRPr b="0" i="0" sz="1800" u="none" cap="none" strike="noStrike">
                <a:solidFill>
                  <a:srgbClr val="415665"/>
                </a:solidFill>
                <a:latin typeface="Source Sans Pro"/>
                <a:ea typeface="Source Sans Pro"/>
                <a:cs typeface="Source Sans Pro"/>
                <a:sym typeface="Source Sans Pro"/>
              </a:defRPr>
            </a:lvl7pPr>
            <a:lvl8pPr indent="0" lvl="7" marL="3200400" marR="0" rtl="0" algn="l">
              <a:lnSpc>
                <a:spcPct val="100000"/>
              </a:lnSpc>
              <a:spcBef>
                <a:spcPts val="360"/>
              </a:spcBef>
              <a:spcAft>
                <a:spcPts val="0"/>
              </a:spcAft>
              <a:buClr>
                <a:srgbClr val="0DB7C4"/>
              </a:buClr>
              <a:buFont typeface="Source Sans Pro"/>
              <a:buNone/>
              <a:defRPr b="0" i="0" sz="1800" u="none" cap="none" strike="noStrike">
                <a:solidFill>
                  <a:srgbClr val="415665"/>
                </a:solidFill>
                <a:latin typeface="Source Sans Pro"/>
                <a:ea typeface="Source Sans Pro"/>
                <a:cs typeface="Source Sans Pro"/>
                <a:sym typeface="Source Sans Pro"/>
              </a:defRPr>
            </a:lvl8pPr>
            <a:lvl9pPr indent="0" lvl="8" marL="3657600" marR="0" rtl="0" algn="l">
              <a:lnSpc>
                <a:spcPct val="100000"/>
              </a:lnSpc>
              <a:spcBef>
                <a:spcPts val="360"/>
              </a:spcBef>
              <a:spcAft>
                <a:spcPts val="0"/>
              </a:spcAft>
              <a:buClr>
                <a:srgbClr val="0DB7C4"/>
              </a:buClr>
              <a:buFont typeface="Source Sans Pro"/>
              <a:buNone/>
              <a:defRPr b="0" i="0" sz="1800" u="none" cap="none" strike="noStrike">
                <a:solidFill>
                  <a:srgbClr val="415665"/>
                </a:solidFill>
                <a:latin typeface="Source Sans Pro"/>
                <a:ea typeface="Source Sans Pro"/>
                <a:cs typeface="Source Sans Pro"/>
                <a:sym typeface="Source Sans Pro"/>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02" name="Shape 102"/>
        <p:cNvGrpSpPr/>
        <p:nvPr/>
      </p:nvGrpSpPr>
      <p:grpSpPr>
        <a:xfrm>
          <a:off x="0" y="0"/>
          <a:ext cx="0" cy="0"/>
          <a:chOff x="0" y="0"/>
          <a:chExt cx="0" cy="0"/>
        </a:xfrm>
      </p:grpSpPr>
      <p:sp>
        <p:nvSpPr>
          <p:cNvPr id="103" name="Shape 103"/>
          <p:cNvSpPr/>
          <p:nvPr/>
        </p:nvSpPr>
        <p:spPr>
          <a:xfrm flipH="1">
            <a:off x="-75" y="0"/>
            <a:ext cx="669600" cy="5143500"/>
          </a:xfrm>
          <a:prstGeom prst="rect">
            <a:avLst/>
          </a:prstGeom>
          <a:solidFill>
            <a:srgbClr val="000000">
              <a:alpha val="314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4" name="Shape 104"/>
          <p:cNvSpPr/>
          <p:nvPr/>
        </p:nvSpPr>
        <p:spPr>
          <a:xfrm flipH="1">
            <a:off x="-75" y="0"/>
            <a:ext cx="669600" cy="1140000"/>
          </a:xfrm>
          <a:prstGeom prst="rect">
            <a:avLst/>
          </a:prstGeom>
          <a:solidFill>
            <a:srgbClr val="0DB7C4"/>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5" name="Shape 105"/>
          <p:cNvSpPr txBox="1"/>
          <p:nvPr>
            <p:ph idx="12" type="sldNum"/>
          </p:nvPr>
        </p:nvSpPr>
        <p:spPr>
          <a:xfrm>
            <a:off x="-75" y="0"/>
            <a:ext cx="669600" cy="1140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spTree>
      <p:nvGrpSpPr>
        <p:cNvPr id="13" name="Shape 13"/>
        <p:cNvGrpSpPr/>
        <p:nvPr/>
      </p:nvGrpSpPr>
      <p:grpSpPr>
        <a:xfrm>
          <a:off x="0" y="0"/>
          <a:ext cx="0" cy="0"/>
          <a:chOff x="0" y="0"/>
          <a:chExt cx="0" cy="0"/>
        </a:xfrm>
      </p:grpSpPr>
      <p:sp>
        <p:nvSpPr>
          <p:cNvPr id="14" name="Shape 14"/>
          <p:cNvSpPr/>
          <p:nvPr/>
        </p:nvSpPr>
        <p:spPr>
          <a:xfrm rot="10800000">
            <a:off x="-150" y="3082199"/>
            <a:ext cx="9144000" cy="687600"/>
          </a:xfrm>
          <a:prstGeom prst="rect">
            <a:avLst/>
          </a:prstGeom>
          <a:solidFill>
            <a:srgbClr val="000000">
              <a:alpha val="3460"/>
            </a:srgbClr>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flipH="1">
            <a:off x="-150" y="0"/>
            <a:ext cx="9144000" cy="3082200"/>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16" name="Shape 16"/>
          <p:cNvSpPr txBox="1"/>
          <p:nvPr>
            <p:ph type="ctrTitle"/>
          </p:nvPr>
        </p:nvSpPr>
        <p:spPr>
          <a:xfrm>
            <a:off x="685800" y="1907658"/>
            <a:ext cx="5008199" cy="1045199"/>
          </a:xfrm>
          <a:prstGeom prst="rect">
            <a:avLst/>
          </a:prstGeom>
        </p:spPr>
        <p:txBody>
          <a:bodyPr anchorCtr="0" anchor="b" bIns="91425" lIns="91425" rIns="91425" tIns="91425"/>
          <a:lstStyle>
            <a:lvl1pPr lvl="0" rtl="0">
              <a:spcBef>
                <a:spcPts val="0"/>
              </a:spcBef>
              <a:buClr>
                <a:srgbClr val="FFFFFF"/>
              </a:buClr>
              <a:buSzPct val="100000"/>
              <a:defRPr sz="4800">
                <a:solidFill>
                  <a:srgbClr val="FFFFFF"/>
                </a:solidFill>
              </a:defRPr>
            </a:lvl1pPr>
            <a:lvl2pPr lvl="1" rtl="0">
              <a:spcBef>
                <a:spcPts val="0"/>
              </a:spcBef>
              <a:buClr>
                <a:srgbClr val="FFFFFF"/>
              </a:buClr>
              <a:buSzPct val="100000"/>
              <a:defRPr sz="4800">
                <a:solidFill>
                  <a:srgbClr val="FFFFFF"/>
                </a:solidFill>
              </a:defRPr>
            </a:lvl2pPr>
            <a:lvl3pPr lvl="2" rtl="0">
              <a:spcBef>
                <a:spcPts val="0"/>
              </a:spcBef>
              <a:buClr>
                <a:srgbClr val="FFFFFF"/>
              </a:buClr>
              <a:buSzPct val="100000"/>
              <a:defRPr sz="4800">
                <a:solidFill>
                  <a:srgbClr val="FFFFFF"/>
                </a:solidFill>
              </a:defRPr>
            </a:lvl3pPr>
            <a:lvl4pPr lvl="3" rtl="0">
              <a:spcBef>
                <a:spcPts val="0"/>
              </a:spcBef>
              <a:buClr>
                <a:srgbClr val="FFFFFF"/>
              </a:buClr>
              <a:buSzPct val="100000"/>
              <a:defRPr sz="4800">
                <a:solidFill>
                  <a:srgbClr val="FFFFFF"/>
                </a:solidFill>
              </a:defRPr>
            </a:lvl4pPr>
            <a:lvl5pPr lvl="4" rtl="0">
              <a:spcBef>
                <a:spcPts val="0"/>
              </a:spcBef>
              <a:buClr>
                <a:srgbClr val="FFFFFF"/>
              </a:buClr>
              <a:buSzPct val="100000"/>
              <a:defRPr sz="4800">
                <a:solidFill>
                  <a:srgbClr val="FFFFFF"/>
                </a:solidFill>
              </a:defRPr>
            </a:lvl5pPr>
            <a:lvl6pPr lvl="5" rtl="0">
              <a:spcBef>
                <a:spcPts val="0"/>
              </a:spcBef>
              <a:buClr>
                <a:srgbClr val="FFFFFF"/>
              </a:buClr>
              <a:buSzPct val="100000"/>
              <a:defRPr sz="4800">
                <a:solidFill>
                  <a:srgbClr val="FFFFFF"/>
                </a:solidFill>
              </a:defRPr>
            </a:lvl6pPr>
            <a:lvl7pPr lvl="6" rtl="0">
              <a:spcBef>
                <a:spcPts val="0"/>
              </a:spcBef>
              <a:buClr>
                <a:srgbClr val="FFFFFF"/>
              </a:buClr>
              <a:buSzPct val="100000"/>
              <a:defRPr sz="4800">
                <a:solidFill>
                  <a:srgbClr val="FFFFFF"/>
                </a:solidFill>
              </a:defRPr>
            </a:lvl7pPr>
            <a:lvl8pPr lvl="7" rtl="0">
              <a:spcBef>
                <a:spcPts val="0"/>
              </a:spcBef>
              <a:buClr>
                <a:srgbClr val="FFFFFF"/>
              </a:buClr>
              <a:buSzPct val="100000"/>
              <a:defRPr sz="4800">
                <a:solidFill>
                  <a:srgbClr val="FFFFFF"/>
                </a:solidFill>
              </a:defRPr>
            </a:lvl8pPr>
            <a:lvl9pPr lvl="8" rtl="0">
              <a:spcBef>
                <a:spcPts val="0"/>
              </a:spcBef>
              <a:buClr>
                <a:srgbClr val="FFFFFF"/>
              </a:buClr>
              <a:buSzPct val="100000"/>
              <a:defRPr sz="4800">
                <a:solidFill>
                  <a:srgbClr val="FFFFFF"/>
                </a:solidFill>
              </a:defRPr>
            </a:lvl9pPr>
          </a:lstStyle>
          <a:p/>
        </p:txBody>
      </p:sp>
      <p:sp>
        <p:nvSpPr>
          <p:cNvPr id="17" name="Shape 17"/>
          <p:cNvSpPr txBox="1"/>
          <p:nvPr>
            <p:ph idx="1" type="subTitle"/>
          </p:nvPr>
        </p:nvSpPr>
        <p:spPr>
          <a:xfrm>
            <a:off x="685800" y="3082250"/>
            <a:ext cx="5008199" cy="687600"/>
          </a:xfrm>
          <a:prstGeom prst="rect">
            <a:avLst/>
          </a:prstGeom>
        </p:spPr>
        <p:txBody>
          <a:bodyPr anchorCtr="0" anchor="ctr" bIns="91425" lIns="91425" rIns="91425" tIns="91425"/>
          <a:lstStyle>
            <a:lvl1pPr lvl="0" rtl="0">
              <a:spcBef>
                <a:spcPts val="0"/>
              </a:spcBef>
              <a:buClr>
                <a:srgbClr val="415665"/>
              </a:buClr>
              <a:buSzPct val="100000"/>
              <a:buNone/>
              <a:defRPr sz="1800"/>
            </a:lvl1pPr>
            <a:lvl2pPr lvl="1" rtl="0">
              <a:spcBef>
                <a:spcPts val="0"/>
              </a:spcBef>
              <a:buClr>
                <a:srgbClr val="415665"/>
              </a:buClr>
              <a:buSzPct val="100000"/>
              <a:buNone/>
              <a:defRPr sz="1800"/>
            </a:lvl2pPr>
            <a:lvl3pPr lvl="2" rtl="0">
              <a:spcBef>
                <a:spcPts val="0"/>
              </a:spcBef>
              <a:buClr>
                <a:srgbClr val="415665"/>
              </a:buClr>
              <a:buSzPct val="100000"/>
              <a:buNone/>
              <a:defRPr sz="1800"/>
            </a:lvl3pPr>
            <a:lvl4pPr lvl="3" rtl="0">
              <a:spcBef>
                <a:spcPts val="0"/>
              </a:spcBef>
              <a:buClr>
                <a:srgbClr val="415665"/>
              </a:buClr>
              <a:buNone/>
              <a:defRPr/>
            </a:lvl4pPr>
            <a:lvl5pPr lvl="4" rtl="0">
              <a:spcBef>
                <a:spcPts val="0"/>
              </a:spcBef>
              <a:buClr>
                <a:srgbClr val="415665"/>
              </a:buClr>
              <a:buNone/>
              <a:defRPr/>
            </a:lvl5pPr>
            <a:lvl6pPr lvl="5" rtl="0">
              <a:spcBef>
                <a:spcPts val="0"/>
              </a:spcBef>
              <a:buClr>
                <a:srgbClr val="415665"/>
              </a:buClr>
              <a:buNone/>
              <a:defRPr/>
            </a:lvl6pPr>
            <a:lvl7pPr lvl="6" rtl="0">
              <a:spcBef>
                <a:spcPts val="0"/>
              </a:spcBef>
              <a:buClr>
                <a:srgbClr val="415665"/>
              </a:buClr>
              <a:buNone/>
              <a:defRPr/>
            </a:lvl7pPr>
            <a:lvl8pPr lvl="7" rtl="0">
              <a:spcBef>
                <a:spcPts val="0"/>
              </a:spcBef>
              <a:buClr>
                <a:srgbClr val="415665"/>
              </a:buClr>
              <a:buNone/>
              <a:defRPr/>
            </a:lvl8pPr>
            <a:lvl9pPr lvl="8" rtl="0">
              <a:spcBef>
                <a:spcPts val="0"/>
              </a:spcBef>
              <a:buClr>
                <a:srgbClr val="415665"/>
              </a:buClr>
              <a:buNone/>
              <a:defRPr/>
            </a:lvl9pPr>
          </a:lstStyle>
          <a:p/>
        </p:txBody>
      </p:sp>
      <p:sp>
        <p:nvSpPr>
          <p:cNvPr id="18" name="Shape 18"/>
          <p:cNvSpPr txBox="1"/>
          <p:nvPr>
            <p:ph idx="12" type="sldNum"/>
          </p:nvPr>
        </p:nvSpPr>
        <p:spPr>
          <a:xfrm>
            <a:off x="-75" y="3420000"/>
            <a:ext cx="669599" cy="17235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solidFill>
                  <a:srgbClr val="0DB7C4"/>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19" name="Shape 19"/>
        <p:cNvGrpSpPr/>
        <p:nvPr/>
      </p:nvGrpSpPr>
      <p:grpSpPr>
        <a:xfrm>
          <a:off x="0" y="0"/>
          <a:ext cx="0" cy="0"/>
          <a:chOff x="0" y="0"/>
          <a:chExt cx="0" cy="0"/>
        </a:xfrm>
      </p:grpSpPr>
      <p:sp>
        <p:nvSpPr>
          <p:cNvPr id="20" name="Shape 20"/>
          <p:cNvSpPr/>
          <p:nvPr/>
        </p:nvSpPr>
        <p:spPr>
          <a:xfrm rot="10800000">
            <a:off x="-150" y="3769824"/>
            <a:ext cx="9144000" cy="687600"/>
          </a:xfrm>
          <a:prstGeom prst="rect">
            <a:avLst/>
          </a:prstGeom>
          <a:solidFill>
            <a:srgbClr val="000000">
              <a:alpha val="3460"/>
            </a:srgbClr>
          </a:solidFill>
          <a:ln>
            <a:noFill/>
          </a:ln>
        </p:spPr>
        <p:txBody>
          <a:bodyPr anchorCtr="0" anchor="ctr" bIns="91425" lIns="91425" rIns="91425" tIns="91425">
            <a:noAutofit/>
          </a:bodyPr>
          <a:lstStyle/>
          <a:p>
            <a:pPr lvl="0">
              <a:spcBef>
                <a:spcPts val="0"/>
              </a:spcBef>
              <a:buNone/>
            </a:pPr>
            <a:r>
              <a:t/>
            </a:r>
            <a:endParaRPr/>
          </a:p>
        </p:txBody>
      </p:sp>
      <p:sp>
        <p:nvSpPr>
          <p:cNvPr id="21" name="Shape 21"/>
          <p:cNvSpPr/>
          <p:nvPr/>
        </p:nvSpPr>
        <p:spPr>
          <a:xfrm flipH="1">
            <a:off x="-150" y="0"/>
            <a:ext cx="9144000" cy="3769800"/>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22" name="Shape 22"/>
          <p:cNvSpPr txBox="1"/>
          <p:nvPr>
            <p:ph idx="1" type="body"/>
          </p:nvPr>
        </p:nvSpPr>
        <p:spPr>
          <a:xfrm>
            <a:off x="1616475" y="0"/>
            <a:ext cx="5910899" cy="3769800"/>
          </a:xfrm>
          <a:prstGeom prst="rect">
            <a:avLst/>
          </a:prstGeom>
        </p:spPr>
        <p:txBody>
          <a:bodyPr anchorCtr="0" anchor="ctr" bIns="91425" lIns="91425" rIns="91425" tIns="91425"/>
          <a:lstStyle>
            <a:lvl1pPr lvl="0" rtl="0" algn="ctr">
              <a:spcBef>
                <a:spcPts val="0"/>
              </a:spcBef>
              <a:buClr>
                <a:srgbClr val="FFFFFF"/>
              </a:buClr>
              <a:defRPr i="1">
                <a:solidFill>
                  <a:srgbClr val="FFFFFF"/>
                </a:solidFill>
              </a:defRPr>
            </a:lvl1pPr>
            <a:lvl2pPr lvl="1" rtl="0" algn="ctr">
              <a:spcBef>
                <a:spcPts val="0"/>
              </a:spcBef>
              <a:buClr>
                <a:srgbClr val="FFFFFF"/>
              </a:buClr>
              <a:defRPr i="1">
                <a:solidFill>
                  <a:srgbClr val="FFFFFF"/>
                </a:solidFill>
              </a:defRPr>
            </a:lvl2pPr>
            <a:lvl3pPr lvl="2" rtl="0" algn="ctr">
              <a:spcBef>
                <a:spcPts val="0"/>
              </a:spcBef>
              <a:buClr>
                <a:srgbClr val="FFFFFF"/>
              </a:buClr>
              <a:defRPr i="1">
                <a:solidFill>
                  <a:srgbClr val="FFFFFF"/>
                </a:solidFill>
              </a:defRPr>
            </a:lvl3pPr>
            <a:lvl4pPr lvl="3" rtl="0" algn="ctr">
              <a:spcBef>
                <a:spcPts val="0"/>
              </a:spcBef>
              <a:buClr>
                <a:srgbClr val="FFFFFF"/>
              </a:buClr>
              <a:defRPr i="1">
                <a:solidFill>
                  <a:srgbClr val="FFFFFF"/>
                </a:solidFill>
              </a:defRPr>
            </a:lvl4pPr>
            <a:lvl5pPr lvl="4" rtl="0" algn="ctr">
              <a:spcBef>
                <a:spcPts val="0"/>
              </a:spcBef>
              <a:buClr>
                <a:srgbClr val="FFFFFF"/>
              </a:buClr>
              <a:defRPr i="1">
                <a:solidFill>
                  <a:srgbClr val="FFFFFF"/>
                </a:solidFill>
              </a:defRPr>
            </a:lvl5pPr>
            <a:lvl6pPr lvl="5" rtl="0" algn="ctr">
              <a:spcBef>
                <a:spcPts val="0"/>
              </a:spcBef>
              <a:buClr>
                <a:srgbClr val="FFFFFF"/>
              </a:buClr>
              <a:defRPr i="1">
                <a:solidFill>
                  <a:srgbClr val="FFFFFF"/>
                </a:solidFill>
              </a:defRPr>
            </a:lvl6pPr>
            <a:lvl7pPr lvl="6" rtl="0" algn="ctr">
              <a:spcBef>
                <a:spcPts val="0"/>
              </a:spcBef>
              <a:buClr>
                <a:srgbClr val="FFFFFF"/>
              </a:buClr>
              <a:defRPr i="1">
                <a:solidFill>
                  <a:srgbClr val="FFFFFF"/>
                </a:solidFill>
              </a:defRPr>
            </a:lvl7pPr>
            <a:lvl8pPr lvl="7" rtl="0" algn="ctr">
              <a:spcBef>
                <a:spcPts val="0"/>
              </a:spcBef>
              <a:buClr>
                <a:srgbClr val="FFFFFF"/>
              </a:buClr>
              <a:defRPr i="1">
                <a:solidFill>
                  <a:srgbClr val="FFFFFF"/>
                </a:solidFill>
              </a:defRPr>
            </a:lvl8pPr>
            <a:lvl9pPr lvl="8" algn="ctr">
              <a:spcBef>
                <a:spcPts val="0"/>
              </a:spcBef>
              <a:buClr>
                <a:srgbClr val="FFFFFF"/>
              </a:buClr>
              <a:defRPr i="1">
                <a:solidFill>
                  <a:srgbClr val="FFFFFF"/>
                </a:solidFill>
              </a:defRPr>
            </a:lvl9pPr>
          </a:lstStyle>
          <a:p/>
        </p:txBody>
      </p:sp>
      <p:sp>
        <p:nvSpPr>
          <p:cNvPr id="23" name="Shape 23"/>
          <p:cNvSpPr txBox="1"/>
          <p:nvPr/>
        </p:nvSpPr>
        <p:spPr>
          <a:xfrm>
            <a:off x="3593400" y="3670520"/>
            <a:ext cx="1957200" cy="653699"/>
          </a:xfrm>
          <a:prstGeom prst="rect">
            <a:avLst/>
          </a:prstGeom>
          <a:noFill/>
          <a:ln>
            <a:noFill/>
          </a:ln>
        </p:spPr>
        <p:txBody>
          <a:bodyPr anchorCtr="0" anchor="t" bIns="91425" lIns="91425" rIns="91425" tIns="91425">
            <a:noAutofit/>
          </a:bodyPr>
          <a:lstStyle/>
          <a:p>
            <a:pPr lvl="0" algn="ctr">
              <a:spcBef>
                <a:spcPts val="0"/>
              </a:spcBef>
              <a:buNone/>
            </a:pPr>
            <a:r>
              <a:rPr b="1" lang="en" sz="7200">
                <a:solidFill>
                  <a:srgbClr val="0DB7C4"/>
                </a:solidFill>
              </a:rPr>
              <a:t>”</a:t>
            </a:r>
          </a:p>
        </p:txBody>
      </p:sp>
      <p:sp>
        <p:nvSpPr>
          <p:cNvPr id="24" name="Shape 24"/>
          <p:cNvSpPr txBox="1"/>
          <p:nvPr>
            <p:ph idx="12" type="sldNum"/>
          </p:nvPr>
        </p:nvSpPr>
        <p:spPr>
          <a:xfrm>
            <a:off x="-75" y="3420000"/>
            <a:ext cx="669599" cy="17235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solidFill>
                  <a:srgbClr val="0DB7C4"/>
                </a:solidFil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25" name="Shape 25"/>
        <p:cNvGrpSpPr/>
        <p:nvPr/>
      </p:nvGrpSpPr>
      <p:grpSpPr>
        <a:xfrm>
          <a:off x="0" y="0"/>
          <a:ext cx="0" cy="0"/>
          <a:chOff x="0" y="0"/>
          <a:chExt cx="0" cy="0"/>
        </a:xfrm>
      </p:grpSpPr>
      <p:sp>
        <p:nvSpPr>
          <p:cNvPr id="26" name="Shape 26"/>
          <p:cNvSpPr/>
          <p:nvPr/>
        </p:nvSpPr>
        <p:spPr>
          <a:xfrm flipH="1">
            <a:off x="-74" y="0"/>
            <a:ext cx="669599" cy="5143499"/>
          </a:xfrm>
          <a:prstGeom prst="rect">
            <a:avLst/>
          </a:prstGeom>
          <a:solidFill>
            <a:srgbClr val="000000">
              <a:alpha val="3460"/>
            </a:srgbClr>
          </a:solidFill>
          <a:ln>
            <a:noFill/>
          </a:ln>
        </p:spPr>
        <p:txBody>
          <a:bodyPr anchorCtr="0" anchor="ctr" bIns="91425" lIns="91425" rIns="91425" tIns="91425">
            <a:noAutofit/>
          </a:bodyPr>
          <a:lstStyle/>
          <a:p>
            <a:pPr lvl="0">
              <a:spcBef>
                <a:spcPts val="0"/>
              </a:spcBef>
              <a:buNone/>
            </a:pPr>
            <a:r>
              <a:t/>
            </a:r>
            <a:endParaRPr/>
          </a:p>
        </p:txBody>
      </p:sp>
      <p:sp>
        <p:nvSpPr>
          <p:cNvPr id="27" name="Shape 27"/>
          <p:cNvSpPr/>
          <p:nvPr/>
        </p:nvSpPr>
        <p:spPr>
          <a:xfrm flipH="1">
            <a:off x="-74" y="0"/>
            <a:ext cx="669599" cy="1139999"/>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28" name="Shape 28"/>
          <p:cNvSpPr txBox="1"/>
          <p:nvPr>
            <p:ph type="title"/>
          </p:nvPr>
        </p:nvSpPr>
        <p:spPr>
          <a:xfrm>
            <a:off x="844425" y="5597"/>
            <a:ext cx="3552600" cy="11399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 type="body"/>
          </p:nvPr>
        </p:nvSpPr>
        <p:spPr>
          <a:xfrm>
            <a:off x="844425" y="1538075"/>
            <a:ext cx="5169000" cy="3387899"/>
          </a:xfrm>
          <a:prstGeom prst="rect">
            <a:avLst/>
          </a:prstGeom>
        </p:spPr>
        <p:txBody>
          <a:bodyPr anchorCtr="0" anchor="t" bIns="91425" lIns="91425" rIns="91425" tIns="91425"/>
          <a:lstStyle>
            <a:lvl1pPr lvl="0">
              <a:spcBef>
                <a:spcPts val="0"/>
              </a:spcBef>
              <a:buSzPct val="100000"/>
              <a:defRPr sz="2400"/>
            </a:lvl1pPr>
            <a:lvl2pPr lvl="1">
              <a:spcBef>
                <a:spcPts val="0"/>
              </a:spcBef>
              <a:defRPr/>
            </a:lvl2pPr>
            <a:lvl3pPr lvl="2">
              <a:spcBef>
                <a:spcPts val="0"/>
              </a:spcBef>
              <a:defRPr/>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2" type="sldNum"/>
          </p:nvPr>
        </p:nvSpPr>
        <p:spPr>
          <a:xfrm>
            <a:off x="-75" y="0"/>
            <a:ext cx="669599" cy="1139999"/>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spTree>
      <p:nvGrpSpPr>
        <p:cNvPr id="31" name="Shape 31"/>
        <p:cNvGrpSpPr/>
        <p:nvPr/>
      </p:nvGrpSpPr>
      <p:grpSpPr>
        <a:xfrm>
          <a:off x="0" y="0"/>
          <a:ext cx="0" cy="0"/>
          <a:chOff x="0" y="0"/>
          <a:chExt cx="0" cy="0"/>
        </a:xfrm>
      </p:grpSpPr>
      <p:sp>
        <p:nvSpPr>
          <p:cNvPr id="32" name="Shape 32"/>
          <p:cNvSpPr/>
          <p:nvPr/>
        </p:nvSpPr>
        <p:spPr>
          <a:xfrm flipH="1">
            <a:off x="-74" y="0"/>
            <a:ext cx="669599" cy="5143499"/>
          </a:xfrm>
          <a:prstGeom prst="rect">
            <a:avLst/>
          </a:prstGeom>
          <a:solidFill>
            <a:srgbClr val="000000">
              <a:alpha val="3460"/>
            </a:srgbClr>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flipH="1">
            <a:off x="-74" y="0"/>
            <a:ext cx="669599" cy="1139999"/>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34" name="Shape 34"/>
          <p:cNvSpPr txBox="1"/>
          <p:nvPr>
            <p:ph type="title"/>
          </p:nvPr>
        </p:nvSpPr>
        <p:spPr>
          <a:xfrm>
            <a:off x="844425" y="5597"/>
            <a:ext cx="3552600" cy="11399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5" name="Shape 35"/>
          <p:cNvSpPr txBox="1"/>
          <p:nvPr>
            <p:ph idx="1" type="body"/>
          </p:nvPr>
        </p:nvSpPr>
        <p:spPr>
          <a:xfrm>
            <a:off x="844425" y="1534256"/>
            <a:ext cx="2804699" cy="3321600"/>
          </a:xfrm>
          <a:prstGeom prst="rect">
            <a:avLst/>
          </a:prstGeom>
        </p:spPr>
        <p:txBody>
          <a:bodyPr anchorCtr="0" anchor="t" bIns="91425" lIns="91425" rIns="91425" tIns="91425"/>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p:txBody>
      </p:sp>
      <p:sp>
        <p:nvSpPr>
          <p:cNvPr id="36" name="Shape 36"/>
          <p:cNvSpPr txBox="1"/>
          <p:nvPr>
            <p:ph idx="2" type="body"/>
          </p:nvPr>
        </p:nvSpPr>
        <p:spPr>
          <a:xfrm>
            <a:off x="3818122" y="1534256"/>
            <a:ext cx="2804699" cy="3321600"/>
          </a:xfrm>
          <a:prstGeom prst="rect">
            <a:avLst/>
          </a:prstGeom>
        </p:spPr>
        <p:txBody>
          <a:bodyPr anchorCtr="0" anchor="t" bIns="91425" lIns="91425" rIns="91425" tIns="91425"/>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p:txBody>
      </p:sp>
      <p:sp>
        <p:nvSpPr>
          <p:cNvPr id="37" name="Shape 37"/>
          <p:cNvSpPr txBox="1"/>
          <p:nvPr>
            <p:ph idx="12" type="sldNum"/>
          </p:nvPr>
        </p:nvSpPr>
        <p:spPr>
          <a:xfrm>
            <a:off x="-75" y="0"/>
            <a:ext cx="669599" cy="1139999"/>
          </a:xfrm>
          <a:prstGeom prst="rect">
            <a:avLst/>
          </a:prstGeom>
        </p:spPr>
        <p:txBody>
          <a:bodyPr anchorCtr="0" anchor="b" bIns="91425" lIns="91425" rIns="91425" tIns="91425">
            <a:noAutofit/>
          </a:bodyPr>
          <a:lstStyle/>
          <a:p>
            <a:pPr lvl="0">
              <a:spcBef>
                <a:spcPts val="0"/>
              </a:spcBef>
              <a:buNone/>
            </a:pPr>
            <a:fld id="{00000000-1234-1234-1234-123412341234}" type="slidenum">
              <a:rPr lang="en" sz="2400"/>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38" name="Shape 38"/>
        <p:cNvGrpSpPr/>
        <p:nvPr/>
      </p:nvGrpSpPr>
      <p:grpSpPr>
        <a:xfrm>
          <a:off x="0" y="0"/>
          <a:ext cx="0" cy="0"/>
          <a:chOff x="0" y="0"/>
          <a:chExt cx="0" cy="0"/>
        </a:xfrm>
      </p:grpSpPr>
      <p:sp>
        <p:nvSpPr>
          <p:cNvPr id="39" name="Shape 39"/>
          <p:cNvSpPr/>
          <p:nvPr/>
        </p:nvSpPr>
        <p:spPr>
          <a:xfrm flipH="1">
            <a:off x="-74" y="0"/>
            <a:ext cx="669599" cy="5143499"/>
          </a:xfrm>
          <a:prstGeom prst="rect">
            <a:avLst/>
          </a:prstGeom>
          <a:solidFill>
            <a:srgbClr val="000000">
              <a:alpha val="3460"/>
            </a:srgbClr>
          </a:solidFill>
          <a:ln>
            <a:noFill/>
          </a:ln>
        </p:spPr>
        <p:txBody>
          <a:bodyPr anchorCtr="0" anchor="ctr" bIns="91425" lIns="91425" rIns="91425" tIns="91425">
            <a:noAutofit/>
          </a:bodyPr>
          <a:lstStyle/>
          <a:p>
            <a:pPr lvl="0">
              <a:spcBef>
                <a:spcPts val="0"/>
              </a:spcBef>
              <a:buNone/>
            </a:pPr>
            <a:r>
              <a:t/>
            </a:r>
            <a:endParaRPr/>
          </a:p>
        </p:txBody>
      </p:sp>
      <p:sp>
        <p:nvSpPr>
          <p:cNvPr id="40" name="Shape 40"/>
          <p:cNvSpPr/>
          <p:nvPr/>
        </p:nvSpPr>
        <p:spPr>
          <a:xfrm flipH="1">
            <a:off x="-74" y="0"/>
            <a:ext cx="669599" cy="1139999"/>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41" name="Shape 41"/>
          <p:cNvSpPr txBox="1"/>
          <p:nvPr>
            <p:ph type="title"/>
          </p:nvPr>
        </p:nvSpPr>
        <p:spPr>
          <a:xfrm>
            <a:off x="844425" y="5597"/>
            <a:ext cx="3552600" cy="1139999"/>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2" name="Shape 42"/>
          <p:cNvSpPr txBox="1"/>
          <p:nvPr>
            <p:ph idx="1" type="body"/>
          </p:nvPr>
        </p:nvSpPr>
        <p:spPr>
          <a:xfrm>
            <a:off x="844425" y="1548525"/>
            <a:ext cx="1918799" cy="3225000"/>
          </a:xfrm>
          <a:prstGeom prst="rect">
            <a:avLst/>
          </a:prstGeom>
        </p:spPr>
        <p:txBody>
          <a:bodyPr anchorCtr="0" anchor="t" bIns="91425" lIns="91425" rIns="91425" tIns="91425"/>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3" name="Shape 43"/>
          <p:cNvSpPr txBox="1"/>
          <p:nvPr>
            <p:ph idx="2" type="body"/>
          </p:nvPr>
        </p:nvSpPr>
        <p:spPr>
          <a:xfrm>
            <a:off x="2861613" y="1548525"/>
            <a:ext cx="1918799" cy="3225000"/>
          </a:xfrm>
          <a:prstGeom prst="rect">
            <a:avLst/>
          </a:prstGeom>
        </p:spPr>
        <p:txBody>
          <a:bodyPr anchorCtr="0" anchor="t" bIns="91425" lIns="91425" rIns="91425" tIns="91425"/>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4" name="Shape 44"/>
          <p:cNvSpPr txBox="1"/>
          <p:nvPr>
            <p:ph idx="3" type="body"/>
          </p:nvPr>
        </p:nvSpPr>
        <p:spPr>
          <a:xfrm>
            <a:off x="4878801" y="1548525"/>
            <a:ext cx="1918799" cy="3225000"/>
          </a:xfrm>
          <a:prstGeom prst="rect">
            <a:avLst/>
          </a:prstGeom>
        </p:spPr>
        <p:txBody>
          <a:bodyPr anchorCtr="0" anchor="t" bIns="91425" lIns="91425" rIns="91425" tIns="91425"/>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5" name="Shape 45"/>
          <p:cNvSpPr txBox="1"/>
          <p:nvPr>
            <p:ph idx="12" type="sldNum"/>
          </p:nvPr>
        </p:nvSpPr>
        <p:spPr>
          <a:xfrm>
            <a:off x="-75" y="0"/>
            <a:ext cx="669599" cy="1139999"/>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6" name="Shape 46"/>
        <p:cNvGrpSpPr/>
        <p:nvPr/>
      </p:nvGrpSpPr>
      <p:grpSpPr>
        <a:xfrm>
          <a:off x="0" y="0"/>
          <a:ext cx="0" cy="0"/>
          <a:chOff x="0" y="0"/>
          <a:chExt cx="0" cy="0"/>
        </a:xfrm>
      </p:grpSpPr>
      <p:sp>
        <p:nvSpPr>
          <p:cNvPr id="47" name="Shape 47"/>
          <p:cNvSpPr/>
          <p:nvPr/>
        </p:nvSpPr>
        <p:spPr>
          <a:xfrm flipH="1">
            <a:off x="-74" y="0"/>
            <a:ext cx="669599" cy="5143499"/>
          </a:xfrm>
          <a:prstGeom prst="rect">
            <a:avLst/>
          </a:prstGeom>
          <a:solidFill>
            <a:srgbClr val="000000">
              <a:alpha val="3460"/>
            </a:srgbClr>
          </a:solidFill>
          <a:ln>
            <a:noFill/>
          </a:ln>
        </p:spPr>
        <p:txBody>
          <a:bodyPr anchorCtr="0" anchor="ctr" bIns="91425" lIns="91425" rIns="91425" tIns="91425">
            <a:noAutofit/>
          </a:bodyPr>
          <a:lstStyle/>
          <a:p>
            <a:pPr lvl="0">
              <a:spcBef>
                <a:spcPts val="0"/>
              </a:spcBef>
              <a:buNone/>
            </a:pPr>
            <a:r>
              <a:t/>
            </a:r>
            <a:endParaRPr/>
          </a:p>
        </p:txBody>
      </p:sp>
      <p:sp>
        <p:nvSpPr>
          <p:cNvPr id="48" name="Shape 48"/>
          <p:cNvSpPr/>
          <p:nvPr/>
        </p:nvSpPr>
        <p:spPr>
          <a:xfrm flipH="1">
            <a:off x="-74" y="0"/>
            <a:ext cx="669599" cy="1139999"/>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49" name="Shape 49"/>
          <p:cNvSpPr txBox="1"/>
          <p:nvPr>
            <p:ph type="title"/>
          </p:nvPr>
        </p:nvSpPr>
        <p:spPr>
          <a:xfrm>
            <a:off x="844425" y="5597"/>
            <a:ext cx="3552600" cy="11399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0" name="Shape 50"/>
          <p:cNvSpPr txBox="1"/>
          <p:nvPr>
            <p:ph idx="12" type="sldNum"/>
          </p:nvPr>
        </p:nvSpPr>
        <p:spPr>
          <a:xfrm>
            <a:off x="-75" y="0"/>
            <a:ext cx="669599" cy="1139999"/>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image background">
    <p:spTree>
      <p:nvGrpSpPr>
        <p:cNvPr id="51" name="Shape 51"/>
        <p:cNvGrpSpPr/>
        <p:nvPr/>
      </p:nvGrpSpPr>
      <p:grpSpPr>
        <a:xfrm>
          <a:off x="0" y="0"/>
          <a:ext cx="0" cy="0"/>
          <a:chOff x="0" y="0"/>
          <a:chExt cx="0" cy="0"/>
        </a:xfrm>
      </p:grpSpPr>
      <p:sp>
        <p:nvSpPr>
          <p:cNvPr id="52" name="Shape 52"/>
          <p:cNvSpPr/>
          <p:nvPr/>
        </p:nvSpPr>
        <p:spPr>
          <a:xfrm flipH="1">
            <a:off x="-75" y="0"/>
            <a:ext cx="1851600" cy="5143499"/>
          </a:xfrm>
          <a:prstGeom prst="rect">
            <a:avLst/>
          </a:prstGeom>
          <a:solidFill>
            <a:srgbClr val="0DB7C4">
              <a:alpha val="36540"/>
            </a:srgbClr>
          </a:soli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flipH="1">
            <a:off x="-75" y="0"/>
            <a:ext cx="1851600" cy="1139999"/>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54" name="Shape 54"/>
          <p:cNvSpPr txBox="1"/>
          <p:nvPr>
            <p:ph type="title"/>
          </p:nvPr>
        </p:nvSpPr>
        <p:spPr>
          <a:xfrm>
            <a:off x="235225" y="1292400"/>
            <a:ext cx="1381199" cy="1139999"/>
          </a:xfrm>
          <a:prstGeom prst="rect">
            <a:avLst/>
          </a:prstGeom>
        </p:spPr>
        <p:txBody>
          <a:bodyPr anchorCtr="0" anchor="t" bIns="91425" lIns="91425" rIns="91425" tIns="91425"/>
          <a:lstStyle>
            <a:lvl1pPr lvl="0" rtl="0">
              <a:spcBef>
                <a:spcPts val="0"/>
              </a:spcBef>
              <a:buClr>
                <a:srgbClr val="FFFFFF"/>
              </a:buClr>
              <a:buSzPct val="100000"/>
              <a:defRPr sz="1800">
                <a:solidFill>
                  <a:srgbClr val="FFFFFF"/>
                </a:solidFill>
              </a:defRPr>
            </a:lvl1pPr>
            <a:lvl2pPr lvl="1" rtl="0">
              <a:spcBef>
                <a:spcPts val="0"/>
              </a:spcBef>
              <a:buClr>
                <a:srgbClr val="FFFFFF"/>
              </a:buClr>
              <a:buSzPct val="100000"/>
              <a:defRPr sz="1800">
                <a:solidFill>
                  <a:srgbClr val="FFFFFF"/>
                </a:solidFill>
              </a:defRPr>
            </a:lvl2pPr>
            <a:lvl3pPr lvl="2" rtl="0">
              <a:spcBef>
                <a:spcPts val="0"/>
              </a:spcBef>
              <a:buClr>
                <a:srgbClr val="FFFFFF"/>
              </a:buClr>
              <a:buSzPct val="100000"/>
              <a:defRPr sz="1800">
                <a:solidFill>
                  <a:srgbClr val="FFFFFF"/>
                </a:solidFill>
              </a:defRPr>
            </a:lvl3pPr>
            <a:lvl4pPr lvl="3" rtl="0">
              <a:spcBef>
                <a:spcPts val="0"/>
              </a:spcBef>
              <a:buClr>
                <a:srgbClr val="FFFFFF"/>
              </a:buClr>
              <a:buSzPct val="100000"/>
              <a:defRPr sz="1800">
                <a:solidFill>
                  <a:srgbClr val="FFFFFF"/>
                </a:solidFill>
              </a:defRPr>
            </a:lvl4pPr>
            <a:lvl5pPr lvl="4" rtl="0">
              <a:spcBef>
                <a:spcPts val="0"/>
              </a:spcBef>
              <a:buClr>
                <a:srgbClr val="FFFFFF"/>
              </a:buClr>
              <a:buSzPct val="100000"/>
              <a:defRPr sz="1800">
                <a:solidFill>
                  <a:srgbClr val="FFFFFF"/>
                </a:solidFill>
              </a:defRPr>
            </a:lvl5pPr>
            <a:lvl6pPr lvl="5" rtl="0">
              <a:spcBef>
                <a:spcPts val="0"/>
              </a:spcBef>
              <a:buClr>
                <a:srgbClr val="FFFFFF"/>
              </a:buClr>
              <a:buSzPct val="100000"/>
              <a:defRPr sz="1800">
                <a:solidFill>
                  <a:srgbClr val="FFFFFF"/>
                </a:solidFill>
              </a:defRPr>
            </a:lvl6pPr>
            <a:lvl7pPr lvl="6" rtl="0">
              <a:spcBef>
                <a:spcPts val="0"/>
              </a:spcBef>
              <a:buClr>
                <a:srgbClr val="FFFFFF"/>
              </a:buClr>
              <a:buSzPct val="100000"/>
              <a:defRPr sz="1800">
                <a:solidFill>
                  <a:srgbClr val="FFFFFF"/>
                </a:solidFill>
              </a:defRPr>
            </a:lvl7pPr>
            <a:lvl8pPr lvl="7" rtl="0">
              <a:spcBef>
                <a:spcPts val="0"/>
              </a:spcBef>
              <a:buClr>
                <a:srgbClr val="FFFFFF"/>
              </a:buClr>
              <a:buSzPct val="100000"/>
              <a:defRPr sz="1800">
                <a:solidFill>
                  <a:srgbClr val="FFFFFF"/>
                </a:solidFill>
              </a:defRPr>
            </a:lvl8pPr>
            <a:lvl9pPr lvl="8" rtl="0">
              <a:spcBef>
                <a:spcPts val="0"/>
              </a:spcBef>
              <a:buClr>
                <a:srgbClr val="FFFFFF"/>
              </a:buClr>
              <a:buSzPct val="100000"/>
              <a:defRPr sz="1800">
                <a:solidFill>
                  <a:srgbClr val="FFFFFF"/>
                </a:solidFill>
              </a:defRPr>
            </a:lvl9pPr>
          </a:lstStyle>
          <a:p/>
        </p:txBody>
      </p:sp>
      <p:sp>
        <p:nvSpPr>
          <p:cNvPr id="55" name="Shape 55"/>
          <p:cNvSpPr txBox="1"/>
          <p:nvPr>
            <p:ph idx="12" type="sldNum"/>
          </p:nvPr>
        </p:nvSpPr>
        <p:spPr>
          <a:xfrm>
            <a:off x="-75" y="0"/>
            <a:ext cx="1851600" cy="1139999"/>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6" name="Shape 56"/>
        <p:cNvGrpSpPr/>
        <p:nvPr/>
      </p:nvGrpSpPr>
      <p:grpSpPr>
        <a:xfrm>
          <a:off x="0" y="0"/>
          <a:ext cx="0" cy="0"/>
          <a:chOff x="0" y="0"/>
          <a:chExt cx="0" cy="0"/>
        </a:xfrm>
      </p:grpSpPr>
      <p:sp>
        <p:nvSpPr>
          <p:cNvPr id="57" name="Shape 57"/>
          <p:cNvSpPr/>
          <p:nvPr/>
        </p:nvSpPr>
        <p:spPr>
          <a:xfrm flipH="1">
            <a:off x="-75" y="0"/>
            <a:ext cx="1851600" cy="5143499"/>
          </a:xfrm>
          <a:prstGeom prst="rect">
            <a:avLst/>
          </a:prstGeom>
          <a:solidFill>
            <a:srgbClr val="000000">
              <a:alpha val="3460"/>
            </a:srgbClr>
          </a:solidFill>
          <a:ln>
            <a:noFill/>
          </a:ln>
        </p:spPr>
        <p:txBody>
          <a:bodyPr anchorCtr="0" anchor="ctr" bIns="91425" lIns="91425" rIns="91425" tIns="91425">
            <a:noAutofit/>
          </a:bodyPr>
          <a:lstStyle/>
          <a:p>
            <a:pPr lvl="0">
              <a:spcBef>
                <a:spcPts val="0"/>
              </a:spcBef>
              <a:buNone/>
            </a:pPr>
            <a:r>
              <a:t/>
            </a:r>
            <a:endParaRPr/>
          </a:p>
        </p:txBody>
      </p:sp>
      <p:sp>
        <p:nvSpPr>
          <p:cNvPr id="58" name="Shape 58"/>
          <p:cNvSpPr/>
          <p:nvPr/>
        </p:nvSpPr>
        <p:spPr>
          <a:xfrm flipH="1">
            <a:off x="-75" y="0"/>
            <a:ext cx="1851600" cy="1139999"/>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59" name="Shape 59"/>
          <p:cNvSpPr txBox="1"/>
          <p:nvPr>
            <p:ph idx="12" type="sldNum"/>
          </p:nvPr>
        </p:nvSpPr>
        <p:spPr>
          <a:xfrm>
            <a:off x="-75" y="0"/>
            <a:ext cx="1851600" cy="1139999"/>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sp>
        <p:nvSpPr>
          <p:cNvPr id="60" name="Shape 60"/>
          <p:cNvSpPr txBox="1"/>
          <p:nvPr>
            <p:ph idx="1" type="body"/>
          </p:nvPr>
        </p:nvSpPr>
        <p:spPr>
          <a:xfrm>
            <a:off x="223150" y="1284100"/>
            <a:ext cx="1393199" cy="1932899"/>
          </a:xfrm>
          <a:prstGeom prst="rect">
            <a:avLst/>
          </a:prstGeom>
        </p:spPr>
        <p:txBody>
          <a:bodyPr anchorCtr="0" anchor="t" bIns="91425" lIns="91425" rIns="91425" tIns="91425"/>
          <a:lstStyle>
            <a:lvl1pPr lvl="0">
              <a:spcBef>
                <a:spcPts val="360"/>
              </a:spcBef>
              <a:buClr>
                <a:srgbClr val="415665"/>
              </a:buClr>
              <a:buSzPct val="100000"/>
              <a:buNone/>
              <a:defRPr sz="1200"/>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844425" y="5597"/>
            <a:ext cx="3552600" cy="1139999"/>
          </a:xfrm>
          <a:prstGeom prst="rect">
            <a:avLst/>
          </a:prstGeom>
          <a:noFill/>
          <a:ln>
            <a:noFill/>
          </a:ln>
        </p:spPr>
        <p:txBody>
          <a:bodyPr anchorCtr="0" anchor="b" bIns="91425" lIns="91425" rIns="91425" tIns="91425"/>
          <a:lstStyle>
            <a:lvl1pPr lvl="0">
              <a:spcBef>
                <a:spcPts val="0"/>
              </a:spcBef>
              <a:buClr>
                <a:srgbClr val="0DB7C4"/>
              </a:buClr>
              <a:buSzPct val="100000"/>
              <a:buFont typeface="Dosis"/>
              <a:buNone/>
              <a:defRPr sz="2400">
                <a:solidFill>
                  <a:srgbClr val="0DB7C4"/>
                </a:solidFill>
                <a:latin typeface="Dosis"/>
                <a:ea typeface="Dosis"/>
                <a:cs typeface="Dosis"/>
                <a:sym typeface="Dosis"/>
              </a:defRPr>
            </a:lvl1pPr>
            <a:lvl2pPr lvl="1">
              <a:spcBef>
                <a:spcPts val="0"/>
              </a:spcBef>
              <a:buClr>
                <a:srgbClr val="0DB7C4"/>
              </a:buClr>
              <a:buSzPct val="100000"/>
              <a:buFont typeface="Dosis"/>
              <a:buNone/>
              <a:defRPr sz="2400">
                <a:solidFill>
                  <a:srgbClr val="0DB7C4"/>
                </a:solidFill>
                <a:latin typeface="Dosis"/>
                <a:ea typeface="Dosis"/>
                <a:cs typeface="Dosis"/>
                <a:sym typeface="Dosis"/>
              </a:defRPr>
            </a:lvl2pPr>
            <a:lvl3pPr lvl="2">
              <a:spcBef>
                <a:spcPts val="0"/>
              </a:spcBef>
              <a:buClr>
                <a:srgbClr val="0DB7C4"/>
              </a:buClr>
              <a:buSzPct val="100000"/>
              <a:buFont typeface="Dosis"/>
              <a:buNone/>
              <a:defRPr sz="2400">
                <a:solidFill>
                  <a:srgbClr val="0DB7C4"/>
                </a:solidFill>
                <a:latin typeface="Dosis"/>
                <a:ea typeface="Dosis"/>
                <a:cs typeface="Dosis"/>
                <a:sym typeface="Dosis"/>
              </a:defRPr>
            </a:lvl3pPr>
            <a:lvl4pPr lvl="3">
              <a:spcBef>
                <a:spcPts val="0"/>
              </a:spcBef>
              <a:buClr>
                <a:srgbClr val="0DB7C4"/>
              </a:buClr>
              <a:buSzPct val="100000"/>
              <a:buFont typeface="Dosis"/>
              <a:buNone/>
              <a:defRPr sz="2400">
                <a:solidFill>
                  <a:srgbClr val="0DB7C4"/>
                </a:solidFill>
                <a:latin typeface="Dosis"/>
                <a:ea typeface="Dosis"/>
                <a:cs typeface="Dosis"/>
                <a:sym typeface="Dosis"/>
              </a:defRPr>
            </a:lvl4pPr>
            <a:lvl5pPr lvl="4">
              <a:spcBef>
                <a:spcPts val="0"/>
              </a:spcBef>
              <a:buClr>
                <a:srgbClr val="0DB7C4"/>
              </a:buClr>
              <a:buSzPct val="100000"/>
              <a:buFont typeface="Dosis"/>
              <a:buNone/>
              <a:defRPr sz="2400">
                <a:solidFill>
                  <a:srgbClr val="0DB7C4"/>
                </a:solidFill>
                <a:latin typeface="Dosis"/>
                <a:ea typeface="Dosis"/>
                <a:cs typeface="Dosis"/>
                <a:sym typeface="Dosis"/>
              </a:defRPr>
            </a:lvl5pPr>
            <a:lvl6pPr lvl="5">
              <a:spcBef>
                <a:spcPts val="0"/>
              </a:spcBef>
              <a:buClr>
                <a:srgbClr val="0DB7C4"/>
              </a:buClr>
              <a:buSzPct val="100000"/>
              <a:buFont typeface="Dosis"/>
              <a:buNone/>
              <a:defRPr sz="2400">
                <a:solidFill>
                  <a:srgbClr val="0DB7C4"/>
                </a:solidFill>
                <a:latin typeface="Dosis"/>
                <a:ea typeface="Dosis"/>
                <a:cs typeface="Dosis"/>
                <a:sym typeface="Dosis"/>
              </a:defRPr>
            </a:lvl6pPr>
            <a:lvl7pPr lvl="6">
              <a:spcBef>
                <a:spcPts val="0"/>
              </a:spcBef>
              <a:buClr>
                <a:srgbClr val="0DB7C4"/>
              </a:buClr>
              <a:buSzPct val="100000"/>
              <a:buFont typeface="Dosis"/>
              <a:buNone/>
              <a:defRPr sz="2400">
                <a:solidFill>
                  <a:srgbClr val="0DB7C4"/>
                </a:solidFill>
                <a:latin typeface="Dosis"/>
                <a:ea typeface="Dosis"/>
                <a:cs typeface="Dosis"/>
                <a:sym typeface="Dosis"/>
              </a:defRPr>
            </a:lvl7pPr>
            <a:lvl8pPr lvl="7">
              <a:spcBef>
                <a:spcPts val="0"/>
              </a:spcBef>
              <a:buClr>
                <a:srgbClr val="0DB7C4"/>
              </a:buClr>
              <a:buSzPct val="100000"/>
              <a:buFont typeface="Dosis"/>
              <a:buNone/>
              <a:defRPr sz="2400">
                <a:solidFill>
                  <a:srgbClr val="0DB7C4"/>
                </a:solidFill>
                <a:latin typeface="Dosis"/>
                <a:ea typeface="Dosis"/>
                <a:cs typeface="Dosis"/>
                <a:sym typeface="Dosis"/>
              </a:defRPr>
            </a:lvl8pPr>
            <a:lvl9pPr lvl="8">
              <a:spcBef>
                <a:spcPts val="0"/>
              </a:spcBef>
              <a:buClr>
                <a:srgbClr val="0DB7C4"/>
              </a:buClr>
              <a:buSzPct val="100000"/>
              <a:buFont typeface="Dosis"/>
              <a:buNone/>
              <a:defRPr sz="2400">
                <a:solidFill>
                  <a:srgbClr val="0DB7C4"/>
                </a:solidFill>
                <a:latin typeface="Dosis"/>
                <a:ea typeface="Dosis"/>
                <a:cs typeface="Dosis"/>
                <a:sym typeface="Dosis"/>
              </a:defRPr>
            </a:lvl9pPr>
          </a:lstStyle>
          <a:p/>
        </p:txBody>
      </p:sp>
      <p:sp>
        <p:nvSpPr>
          <p:cNvPr id="7" name="Shape 7"/>
          <p:cNvSpPr txBox="1"/>
          <p:nvPr>
            <p:ph idx="1" type="body"/>
          </p:nvPr>
        </p:nvSpPr>
        <p:spPr>
          <a:xfrm>
            <a:off x="844425" y="1538075"/>
            <a:ext cx="5169000" cy="3387899"/>
          </a:xfrm>
          <a:prstGeom prst="rect">
            <a:avLst/>
          </a:prstGeom>
          <a:noFill/>
          <a:ln>
            <a:noFill/>
          </a:ln>
        </p:spPr>
        <p:txBody>
          <a:bodyPr anchorCtr="0" anchor="t" bIns="91425" lIns="91425" rIns="91425" tIns="91425"/>
          <a:lstStyle>
            <a:lvl1pPr lvl="0">
              <a:spcBef>
                <a:spcPts val="600"/>
              </a:spcBef>
              <a:buClr>
                <a:srgbClr val="0DB7C4"/>
              </a:buClr>
              <a:buSzPct val="100000"/>
              <a:buFont typeface="Source Sans Pro"/>
              <a:buChar char="▹"/>
              <a:defRPr sz="3000">
                <a:solidFill>
                  <a:srgbClr val="415665"/>
                </a:solidFill>
                <a:latin typeface="Source Sans Pro"/>
                <a:ea typeface="Source Sans Pro"/>
                <a:cs typeface="Source Sans Pro"/>
                <a:sym typeface="Source Sans Pro"/>
              </a:defRPr>
            </a:lvl1pPr>
            <a:lvl2pPr lvl="1">
              <a:spcBef>
                <a:spcPts val="480"/>
              </a:spcBef>
              <a:buClr>
                <a:srgbClr val="0DB7C4"/>
              </a:buClr>
              <a:buSzPct val="100000"/>
              <a:buFont typeface="Source Sans Pro"/>
              <a:buChar char="▸"/>
              <a:defRPr sz="2400">
                <a:solidFill>
                  <a:srgbClr val="415665"/>
                </a:solidFill>
                <a:latin typeface="Source Sans Pro"/>
                <a:ea typeface="Source Sans Pro"/>
                <a:cs typeface="Source Sans Pro"/>
                <a:sym typeface="Source Sans Pro"/>
              </a:defRPr>
            </a:lvl2pPr>
            <a:lvl3pPr lvl="2">
              <a:spcBef>
                <a:spcPts val="480"/>
              </a:spcBef>
              <a:buClr>
                <a:srgbClr val="0DB7C4"/>
              </a:buClr>
              <a:buSzPct val="100000"/>
              <a:buFont typeface="Source Sans Pro"/>
              <a:buChar char="⬩"/>
              <a:defRPr sz="2400">
                <a:solidFill>
                  <a:srgbClr val="415665"/>
                </a:solidFill>
                <a:latin typeface="Source Sans Pro"/>
                <a:ea typeface="Source Sans Pro"/>
                <a:cs typeface="Source Sans Pro"/>
                <a:sym typeface="Source Sans Pro"/>
              </a:defRPr>
            </a:lvl3pPr>
            <a:lvl4pPr lvl="3">
              <a:spcBef>
                <a:spcPts val="360"/>
              </a:spcBef>
              <a:buClr>
                <a:srgbClr val="0DB7C4"/>
              </a:buClr>
              <a:buSzPct val="100000"/>
              <a:buFont typeface="Source Sans Pro"/>
              <a:buChar char="⬞"/>
              <a:defRPr sz="1800">
                <a:solidFill>
                  <a:srgbClr val="415665"/>
                </a:solidFill>
                <a:latin typeface="Source Sans Pro"/>
                <a:ea typeface="Source Sans Pro"/>
                <a:cs typeface="Source Sans Pro"/>
                <a:sym typeface="Source Sans Pro"/>
              </a:defRPr>
            </a:lvl4pPr>
            <a:lvl5pPr lvl="4">
              <a:spcBef>
                <a:spcPts val="360"/>
              </a:spcBef>
              <a:buClr>
                <a:srgbClr val="0DB7C4"/>
              </a:buClr>
              <a:buSzPct val="100000"/>
              <a:buFont typeface="Source Sans Pro"/>
              <a:defRPr sz="1800">
                <a:solidFill>
                  <a:srgbClr val="415665"/>
                </a:solidFill>
                <a:latin typeface="Source Sans Pro"/>
                <a:ea typeface="Source Sans Pro"/>
                <a:cs typeface="Source Sans Pro"/>
                <a:sym typeface="Source Sans Pro"/>
              </a:defRPr>
            </a:lvl5pPr>
            <a:lvl6pPr lvl="5">
              <a:spcBef>
                <a:spcPts val="360"/>
              </a:spcBef>
              <a:buClr>
                <a:srgbClr val="0DB7C4"/>
              </a:buClr>
              <a:buSzPct val="100000"/>
              <a:buFont typeface="Source Sans Pro"/>
              <a:defRPr sz="1800">
                <a:solidFill>
                  <a:srgbClr val="415665"/>
                </a:solidFill>
                <a:latin typeface="Source Sans Pro"/>
                <a:ea typeface="Source Sans Pro"/>
                <a:cs typeface="Source Sans Pro"/>
                <a:sym typeface="Source Sans Pro"/>
              </a:defRPr>
            </a:lvl6pPr>
            <a:lvl7pPr lvl="6">
              <a:spcBef>
                <a:spcPts val="360"/>
              </a:spcBef>
              <a:buClr>
                <a:srgbClr val="0DB7C4"/>
              </a:buClr>
              <a:buSzPct val="100000"/>
              <a:buFont typeface="Source Sans Pro"/>
              <a:defRPr sz="1800">
                <a:solidFill>
                  <a:srgbClr val="415665"/>
                </a:solidFill>
                <a:latin typeface="Source Sans Pro"/>
                <a:ea typeface="Source Sans Pro"/>
                <a:cs typeface="Source Sans Pro"/>
                <a:sym typeface="Source Sans Pro"/>
              </a:defRPr>
            </a:lvl7pPr>
            <a:lvl8pPr lvl="7">
              <a:spcBef>
                <a:spcPts val="360"/>
              </a:spcBef>
              <a:buClr>
                <a:srgbClr val="0DB7C4"/>
              </a:buClr>
              <a:buSzPct val="100000"/>
              <a:buFont typeface="Source Sans Pro"/>
              <a:defRPr sz="1800">
                <a:solidFill>
                  <a:srgbClr val="415665"/>
                </a:solidFill>
                <a:latin typeface="Source Sans Pro"/>
                <a:ea typeface="Source Sans Pro"/>
                <a:cs typeface="Source Sans Pro"/>
                <a:sym typeface="Source Sans Pro"/>
              </a:defRPr>
            </a:lvl8pPr>
            <a:lvl9pPr lvl="8">
              <a:spcBef>
                <a:spcPts val="360"/>
              </a:spcBef>
              <a:buClr>
                <a:srgbClr val="0DB7C4"/>
              </a:buClr>
              <a:buSzPct val="100000"/>
              <a:buFont typeface="Source Sans Pro"/>
              <a:defRPr sz="1800">
                <a:solidFill>
                  <a:srgbClr val="415665"/>
                </a:solidFill>
                <a:latin typeface="Source Sans Pro"/>
                <a:ea typeface="Source Sans Pro"/>
                <a:cs typeface="Source Sans Pro"/>
                <a:sym typeface="Source Sans Pro"/>
              </a:defRPr>
            </a:lvl9pPr>
          </a:lstStyle>
          <a:p/>
        </p:txBody>
      </p:sp>
      <p:sp>
        <p:nvSpPr>
          <p:cNvPr id="8" name="Shape 8"/>
          <p:cNvSpPr txBox="1"/>
          <p:nvPr>
            <p:ph idx="12" type="sldNum"/>
          </p:nvPr>
        </p:nvSpPr>
        <p:spPr>
          <a:xfrm>
            <a:off x="-75" y="0"/>
            <a:ext cx="669599" cy="1139999"/>
          </a:xfrm>
          <a:prstGeom prst="rect">
            <a:avLst/>
          </a:prstGeom>
          <a:noFill/>
          <a:ln>
            <a:noFill/>
          </a:ln>
        </p:spPr>
        <p:txBody>
          <a:bodyPr anchorCtr="0" anchor="b" bIns="91425" lIns="91425" rIns="91425" tIns="91425">
            <a:noAutofit/>
          </a:bodyPr>
          <a:lstStyle/>
          <a:p>
            <a:pPr lvl="0" rtl="0" algn="ctr">
              <a:spcBef>
                <a:spcPts val="0"/>
              </a:spcBef>
              <a:buNone/>
            </a:pPr>
            <a:fld id="{00000000-1234-1234-1234-123412341234}" type="slidenum">
              <a:rPr lang="en" sz="2400">
                <a:solidFill>
                  <a:srgbClr val="FFFFFF"/>
                </a:solidFill>
                <a:latin typeface="Dosis"/>
                <a:ea typeface="Dosis"/>
                <a:cs typeface="Dosis"/>
                <a:sym typeface="Dosi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5" name="Shape 65"/>
        <p:cNvGrpSpPr/>
        <p:nvPr/>
      </p:nvGrpSpPr>
      <p:grpSpPr>
        <a:xfrm>
          <a:off x="0" y="0"/>
          <a:ext cx="0" cy="0"/>
          <a:chOff x="0" y="0"/>
          <a:chExt cx="0" cy="0"/>
        </a:xfrm>
      </p:grpSpPr>
      <p:sp>
        <p:nvSpPr>
          <p:cNvPr id="66" name="Shape 66"/>
          <p:cNvSpPr txBox="1"/>
          <p:nvPr>
            <p:ph type="title"/>
          </p:nvPr>
        </p:nvSpPr>
        <p:spPr>
          <a:xfrm>
            <a:off x="844425" y="5597"/>
            <a:ext cx="3552600" cy="11400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DB7C4"/>
              </a:buClr>
              <a:buFont typeface="Dosis"/>
              <a:buNone/>
              <a:defRPr b="0" i="0" sz="2400" u="none" cap="none" strike="noStrike">
                <a:solidFill>
                  <a:srgbClr val="0DB7C4"/>
                </a:solidFill>
                <a:latin typeface="Dosis"/>
                <a:ea typeface="Dosis"/>
                <a:cs typeface="Dosis"/>
                <a:sym typeface="Dosis"/>
              </a:defRPr>
            </a:lvl1pPr>
            <a:lvl2pPr indent="0" lvl="1" rtl="0">
              <a:spcBef>
                <a:spcPts val="0"/>
              </a:spcBef>
              <a:buClr>
                <a:srgbClr val="0DB7C4"/>
              </a:buClr>
              <a:buFont typeface="Dosis"/>
              <a:buNone/>
              <a:defRPr sz="2400">
                <a:solidFill>
                  <a:srgbClr val="0DB7C4"/>
                </a:solidFill>
                <a:latin typeface="Dosis"/>
                <a:ea typeface="Dosis"/>
                <a:cs typeface="Dosis"/>
                <a:sym typeface="Dosis"/>
              </a:defRPr>
            </a:lvl2pPr>
            <a:lvl3pPr indent="0" lvl="2" rtl="0">
              <a:spcBef>
                <a:spcPts val="0"/>
              </a:spcBef>
              <a:buClr>
                <a:srgbClr val="0DB7C4"/>
              </a:buClr>
              <a:buFont typeface="Dosis"/>
              <a:buNone/>
              <a:defRPr sz="2400">
                <a:solidFill>
                  <a:srgbClr val="0DB7C4"/>
                </a:solidFill>
                <a:latin typeface="Dosis"/>
                <a:ea typeface="Dosis"/>
                <a:cs typeface="Dosis"/>
                <a:sym typeface="Dosis"/>
              </a:defRPr>
            </a:lvl3pPr>
            <a:lvl4pPr indent="0" lvl="3" rtl="0">
              <a:spcBef>
                <a:spcPts val="0"/>
              </a:spcBef>
              <a:buClr>
                <a:srgbClr val="0DB7C4"/>
              </a:buClr>
              <a:buFont typeface="Dosis"/>
              <a:buNone/>
              <a:defRPr sz="2400">
                <a:solidFill>
                  <a:srgbClr val="0DB7C4"/>
                </a:solidFill>
                <a:latin typeface="Dosis"/>
                <a:ea typeface="Dosis"/>
                <a:cs typeface="Dosis"/>
                <a:sym typeface="Dosis"/>
              </a:defRPr>
            </a:lvl4pPr>
            <a:lvl5pPr indent="0" lvl="4" rtl="0">
              <a:spcBef>
                <a:spcPts val="0"/>
              </a:spcBef>
              <a:buClr>
                <a:srgbClr val="0DB7C4"/>
              </a:buClr>
              <a:buFont typeface="Dosis"/>
              <a:buNone/>
              <a:defRPr sz="2400">
                <a:solidFill>
                  <a:srgbClr val="0DB7C4"/>
                </a:solidFill>
                <a:latin typeface="Dosis"/>
                <a:ea typeface="Dosis"/>
                <a:cs typeface="Dosis"/>
                <a:sym typeface="Dosis"/>
              </a:defRPr>
            </a:lvl5pPr>
            <a:lvl6pPr indent="0" lvl="5" rtl="0">
              <a:spcBef>
                <a:spcPts val="0"/>
              </a:spcBef>
              <a:buClr>
                <a:srgbClr val="0DB7C4"/>
              </a:buClr>
              <a:buFont typeface="Dosis"/>
              <a:buNone/>
              <a:defRPr sz="2400">
                <a:solidFill>
                  <a:srgbClr val="0DB7C4"/>
                </a:solidFill>
                <a:latin typeface="Dosis"/>
                <a:ea typeface="Dosis"/>
                <a:cs typeface="Dosis"/>
                <a:sym typeface="Dosis"/>
              </a:defRPr>
            </a:lvl6pPr>
            <a:lvl7pPr indent="0" lvl="6" rtl="0">
              <a:spcBef>
                <a:spcPts val="0"/>
              </a:spcBef>
              <a:buClr>
                <a:srgbClr val="0DB7C4"/>
              </a:buClr>
              <a:buFont typeface="Dosis"/>
              <a:buNone/>
              <a:defRPr sz="2400">
                <a:solidFill>
                  <a:srgbClr val="0DB7C4"/>
                </a:solidFill>
                <a:latin typeface="Dosis"/>
                <a:ea typeface="Dosis"/>
                <a:cs typeface="Dosis"/>
                <a:sym typeface="Dosis"/>
              </a:defRPr>
            </a:lvl7pPr>
            <a:lvl8pPr indent="0" lvl="7" rtl="0">
              <a:spcBef>
                <a:spcPts val="0"/>
              </a:spcBef>
              <a:buClr>
                <a:srgbClr val="0DB7C4"/>
              </a:buClr>
              <a:buFont typeface="Dosis"/>
              <a:buNone/>
              <a:defRPr sz="2400">
                <a:solidFill>
                  <a:srgbClr val="0DB7C4"/>
                </a:solidFill>
                <a:latin typeface="Dosis"/>
                <a:ea typeface="Dosis"/>
                <a:cs typeface="Dosis"/>
                <a:sym typeface="Dosis"/>
              </a:defRPr>
            </a:lvl8pPr>
            <a:lvl9pPr indent="0" lvl="8" rtl="0">
              <a:spcBef>
                <a:spcPts val="0"/>
              </a:spcBef>
              <a:buClr>
                <a:srgbClr val="0DB7C4"/>
              </a:buClr>
              <a:buFont typeface="Dosis"/>
              <a:buNone/>
              <a:defRPr sz="2400">
                <a:solidFill>
                  <a:srgbClr val="0DB7C4"/>
                </a:solidFill>
                <a:latin typeface="Dosis"/>
                <a:ea typeface="Dosis"/>
                <a:cs typeface="Dosis"/>
                <a:sym typeface="Dosis"/>
              </a:defRPr>
            </a:lvl9pPr>
          </a:lstStyle>
          <a:p/>
        </p:txBody>
      </p:sp>
      <p:sp>
        <p:nvSpPr>
          <p:cNvPr id="67" name="Shape 67"/>
          <p:cNvSpPr txBox="1"/>
          <p:nvPr>
            <p:ph idx="1" type="body"/>
          </p:nvPr>
        </p:nvSpPr>
        <p:spPr>
          <a:xfrm>
            <a:off x="844425" y="1538075"/>
            <a:ext cx="5169000" cy="3387900"/>
          </a:xfrm>
          <a:prstGeom prst="rect">
            <a:avLst/>
          </a:prstGeom>
          <a:noFill/>
          <a:ln>
            <a:noFill/>
          </a:ln>
        </p:spPr>
        <p:txBody>
          <a:bodyPr anchorCtr="0" anchor="t" bIns="91425" lIns="91425" rIns="91425" tIns="91425"/>
          <a:lstStyle>
            <a:lvl1pPr indent="190500" lvl="0" marL="0" marR="0" rtl="0" algn="l">
              <a:lnSpc>
                <a:spcPct val="100000"/>
              </a:lnSpc>
              <a:spcBef>
                <a:spcPts val="600"/>
              </a:spcBef>
              <a:spcAft>
                <a:spcPts val="0"/>
              </a:spcAft>
              <a:buClr>
                <a:srgbClr val="0DB7C4"/>
              </a:buClr>
              <a:buSzPct val="100000"/>
              <a:buFont typeface="Source Sans Pro"/>
              <a:buChar char="▹"/>
              <a:defRPr b="0" i="0" sz="3000" u="none" cap="none" strike="noStrike">
                <a:solidFill>
                  <a:srgbClr val="415665"/>
                </a:solidFill>
                <a:latin typeface="Source Sans Pro"/>
                <a:ea typeface="Source Sans Pro"/>
                <a:cs typeface="Source Sans Pro"/>
                <a:sym typeface="Source Sans Pro"/>
              </a:defRPr>
            </a:lvl1pPr>
            <a:lvl2pPr indent="152400" lvl="1" marL="457200" marR="0" rtl="0" algn="l">
              <a:lnSpc>
                <a:spcPct val="100000"/>
              </a:lnSpc>
              <a:spcBef>
                <a:spcPts val="480"/>
              </a:spcBef>
              <a:spcAft>
                <a:spcPts val="0"/>
              </a:spcAft>
              <a:buClr>
                <a:srgbClr val="0DB7C4"/>
              </a:buClr>
              <a:buSzPct val="100000"/>
              <a:buFont typeface="Source Sans Pro"/>
              <a:buChar char="▸"/>
              <a:defRPr b="0" i="0" sz="2400" u="none" cap="none" strike="noStrike">
                <a:solidFill>
                  <a:srgbClr val="415665"/>
                </a:solidFill>
                <a:latin typeface="Source Sans Pro"/>
                <a:ea typeface="Source Sans Pro"/>
                <a:cs typeface="Source Sans Pro"/>
                <a:sym typeface="Source Sans Pro"/>
              </a:defRPr>
            </a:lvl2pPr>
            <a:lvl3pPr indent="152400" lvl="2" marL="914400" marR="0" rtl="0" algn="l">
              <a:lnSpc>
                <a:spcPct val="100000"/>
              </a:lnSpc>
              <a:spcBef>
                <a:spcPts val="480"/>
              </a:spcBef>
              <a:spcAft>
                <a:spcPts val="0"/>
              </a:spcAft>
              <a:buClr>
                <a:srgbClr val="0DB7C4"/>
              </a:buClr>
              <a:buSzPct val="100000"/>
              <a:buFont typeface="Source Sans Pro"/>
              <a:buChar char="⬩"/>
              <a:defRPr b="0" i="0" sz="2400" u="none" cap="none" strike="noStrike">
                <a:solidFill>
                  <a:srgbClr val="415665"/>
                </a:solidFill>
                <a:latin typeface="Source Sans Pro"/>
                <a:ea typeface="Source Sans Pro"/>
                <a:cs typeface="Source Sans Pro"/>
                <a:sym typeface="Source Sans Pro"/>
              </a:defRPr>
            </a:lvl3pPr>
            <a:lvl4pPr indent="114300" lvl="3" marL="1371600" marR="0" rtl="0" algn="l">
              <a:lnSpc>
                <a:spcPct val="100000"/>
              </a:lnSpc>
              <a:spcBef>
                <a:spcPts val="360"/>
              </a:spcBef>
              <a:spcAft>
                <a:spcPts val="0"/>
              </a:spcAft>
              <a:buClr>
                <a:srgbClr val="0DB7C4"/>
              </a:buClr>
              <a:buSzPct val="100000"/>
              <a:buFont typeface="Source Sans Pro"/>
              <a:buChar char="⬞"/>
              <a:defRPr b="0" i="0" sz="1800" u="none" cap="none" strike="noStrike">
                <a:solidFill>
                  <a:srgbClr val="415665"/>
                </a:solidFill>
                <a:latin typeface="Source Sans Pro"/>
                <a:ea typeface="Source Sans Pro"/>
                <a:cs typeface="Source Sans Pro"/>
                <a:sym typeface="Source Sans Pro"/>
              </a:defRPr>
            </a:lvl4pPr>
            <a:lvl5pPr indent="0" lvl="4" marL="1828800" marR="0" rtl="0" algn="l">
              <a:lnSpc>
                <a:spcPct val="100000"/>
              </a:lnSpc>
              <a:spcBef>
                <a:spcPts val="360"/>
              </a:spcBef>
              <a:spcAft>
                <a:spcPts val="0"/>
              </a:spcAft>
              <a:buClr>
                <a:srgbClr val="0DB7C4"/>
              </a:buClr>
              <a:buFont typeface="Source Sans Pro"/>
              <a:buNone/>
              <a:defRPr b="0" i="0" sz="1800" u="none" cap="none" strike="noStrike">
                <a:solidFill>
                  <a:srgbClr val="415665"/>
                </a:solidFill>
                <a:latin typeface="Source Sans Pro"/>
                <a:ea typeface="Source Sans Pro"/>
                <a:cs typeface="Source Sans Pro"/>
                <a:sym typeface="Source Sans Pro"/>
              </a:defRPr>
            </a:lvl5pPr>
            <a:lvl6pPr indent="0" lvl="5" marL="2286000" marR="0" rtl="0" algn="l">
              <a:lnSpc>
                <a:spcPct val="100000"/>
              </a:lnSpc>
              <a:spcBef>
                <a:spcPts val="360"/>
              </a:spcBef>
              <a:spcAft>
                <a:spcPts val="0"/>
              </a:spcAft>
              <a:buClr>
                <a:srgbClr val="0DB7C4"/>
              </a:buClr>
              <a:buFont typeface="Source Sans Pro"/>
              <a:buNone/>
              <a:defRPr b="0" i="0" sz="1800" u="none" cap="none" strike="noStrike">
                <a:solidFill>
                  <a:srgbClr val="415665"/>
                </a:solidFill>
                <a:latin typeface="Source Sans Pro"/>
                <a:ea typeface="Source Sans Pro"/>
                <a:cs typeface="Source Sans Pro"/>
                <a:sym typeface="Source Sans Pro"/>
              </a:defRPr>
            </a:lvl6pPr>
            <a:lvl7pPr indent="0" lvl="6" marL="2743200" marR="0" rtl="0" algn="l">
              <a:lnSpc>
                <a:spcPct val="100000"/>
              </a:lnSpc>
              <a:spcBef>
                <a:spcPts val="360"/>
              </a:spcBef>
              <a:spcAft>
                <a:spcPts val="0"/>
              </a:spcAft>
              <a:buClr>
                <a:srgbClr val="0DB7C4"/>
              </a:buClr>
              <a:buFont typeface="Source Sans Pro"/>
              <a:buNone/>
              <a:defRPr b="0" i="0" sz="1800" u="none" cap="none" strike="noStrike">
                <a:solidFill>
                  <a:srgbClr val="415665"/>
                </a:solidFill>
                <a:latin typeface="Source Sans Pro"/>
                <a:ea typeface="Source Sans Pro"/>
                <a:cs typeface="Source Sans Pro"/>
                <a:sym typeface="Source Sans Pro"/>
              </a:defRPr>
            </a:lvl7pPr>
            <a:lvl8pPr indent="0" lvl="7" marL="3200400" marR="0" rtl="0" algn="l">
              <a:lnSpc>
                <a:spcPct val="100000"/>
              </a:lnSpc>
              <a:spcBef>
                <a:spcPts val="360"/>
              </a:spcBef>
              <a:spcAft>
                <a:spcPts val="0"/>
              </a:spcAft>
              <a:buClr>
                <a:srgbClr val="0DB7C4"/>
              </a:buClr>
              <a:buFont typeface="Source Sans Pro"/>
              <a:buNone/>
              <a:defRPr b="0" i="0" sz="1800" u="none" cap="none" strike="noStrike">
                <a:solidFill>
                  <a:srgbClr val="415665"/>
                </a:solidFill>
                <a:latin typeface="Source Sans Pro"/>
                <a:ea typeface="Source Sans Pro"/>
                <a:cs typeface="Source Sans Pro"/>
                <a:sym typeface="Source Sans Pro"/>
              </a:defRPr>
            </a:lvl8pPr>
            <a:lvl9pPr indent="0" lvl="8" marL="3657600" marR="0" rtl="0" algn="l">
              <a:lnSpc>
                <a:spcPct val="100000"/>
              </a:lnSpc>
              <a:spcBef>
                <a:spcPts val="360"/>
              </a:spcBef>
              <a:spcAft>
                <a:spcPts val="0"/>
              </a:spcAft>
              <a:buClr>
                <a:srgbClr val="0DB7C4"/>
              </a:buClr>
              <a:buFont typeface="Source Sans Pro"/>
              <a:buNone/>
              <a:defRPr b="0" i="0" sz="1800" u="none" cap="none" strike="noStrike">
                <a:solidFill>
                  <a:srgbClr val="415665"/>
                </a:solidFill>
                <a:latin typeface="Source Sans Pro"/>
                <a:ea typeface="Source Sans Pro"/>
                <a:cs typeface="Source Sans Pro"/>
                <a:sym typeface="Source Sans Pro"/>
              </a:defRPr>
            </a:lvl9pPr>
          </a:lstStyle>
          <a:p/>
        </p:txBody>
      </p:sp>
      <p:sp>
        <p:nvSpPr>
          <p:cNvPr id="68" name="Shape 68"/>
          <p:cNvSpPr txBox="1"/>
          <p:nvPr>
            <p:ph idx="12" type="sldNum"/>
          </p:nvPr>
        </p:nvSpPr>
        <p:spPr>
          <a:xfrm>
            <a:off x="-75" y="0"/>
            <a:ext cx="669600" cy="1140000"/>
          </a:xfrm>
          <a:prstGeom prst="rect">
            <a:avLst/>
          </a:prstGeom>
          <a:noFill/>
          <a:ln>
            <a:noFill/>
          </a:ln>
        </p:spPr>
        <p:txBody>
          <a:bodyPr anchorCtr="0" anchor="b" bIns="91425" lIns="91425" rIns="91425" tIns="91425">
            <a:noAutofit/>
          </a:bodyPr>
          <a:lstStyle/>
          <a:p>
            <a:pPr indent="0" lvl="0" marL="0" marR="0" rtl="0" algn="ctr">
              <a:lnSpc>
                <a:spcPct val="100000"/>
              </a:lnSpc>
              <a:spcBef>
                <a:spcPts val="0"/>
              </a:spcBef>
              <a:spcAft>
                <a:spcPts val="0"/>
              </a:spcAft>
              <a:buClr>
                <a:srgbClr val="FFFFFF"/>
              </a:buClr>
              <a:buSzPct val="25000"/>
              <a:buFont typeface="Dosis"/>
              <a:buNone/>
            </a:pPr>
            <a:fld id="{00000000-1234-1234-1234-123412341234}" type="slidenum">
              <a:rPr b="0" i="0" lang="en" sz="2400" u="none" cap="none" strike="noStrike">
                <a:solidFill>
                  <a:srgbClr val="FFFFFF"/>
                </a:solidFill>
                <a:latin typeface="Dosis"/>
                <a:ea typeface="Dosis"/>
                <a:cs typeface="Dosis"/>
                <a:sym typeface="Dosis"/>
              </a:rPr>
              <a:t>‹#›</a:t>
            </a:fld>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youtube.com/v/3fb72F3n1xI" TargetMode="External"/><Relationship Id="rId4" Type="http://schemas.openxmlformats.org/officeDocument/2006/relationships/image" Target="../media/image0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0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2.jpg"/><Relationship Id="rId4" Type="http://schemas.openxmlformats.org/officeDocument/2006/relationships/hyperlink" Target="http://www.nontoxiclivingchoices.com/sleep-deprivation-lowers-testosterone.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06.jpg"/><Relationship Id="rId4" Type="http://schemas.openxmlformats.org/officeDocument/2006/relationships/hyperlink" Target="http://www.slideshare.net/myZeo/sleep-and-health"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0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07.jpg"/><Relationship Id="rId4" Type="http://schemas.openxmlformats.org/officeDocument/2006/relationships/hyperlink" Target="http://www.acediabetes.org/2013/06/diabetes-and-sleep/"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0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23.png"/><Relationship Id="rId6"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0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03.jpg"/><Relationship Id="rId4" Type="http://schemas.openxmlformats.org/officeDocument/2006/relationships/image" Target="../media/image00.jpg"/><Relationship Id="rId5" Type="http://schemas.openxmlformats.org/officeDocument/2006/relationships/image" Target="../media/image0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grpSp>
        <p:nvGrpSpPr>
          <p:cNvPr id="110" name="Shape 110"/>
          <p:cNvGrpSpPr/>
          <p:nvPr/>
        </p:nvGrpSpPr>
        <p:grpSpPr>
          <a:xfrm>
            <a:off x="7549227" y="2239881"/>
            <a:ext cx="1374197" cy="2593952"/>
            <a:chOff x="5160100" y="1609475"/>
            <a:chExt cx="975300" cy="2005375"/>
          </a:xfrm>
        </p:grpSpPr>
        <p:sp>
          <p:nvSpPr>
            <p:cNvPr id="111" name="Shape 111"/>
            <p:cNvSpPr/>
            <p:nvPr/>
          </p:nvSpPr>
          <p:spPr>
            <a:xfrm>
              <a:off x="5160100" y="1609475"/>
              <a:ext cx="975300" cy="2005375"/>
            </a:xfrm>
            <a:custGeom>
              <a:pathLst>
                <a:path extrusionOk="0" h="80215" w="39012">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12" name="Shape 112"/>
            <p:cNvSpPr/>
            <p:nvPr/>
          </p:nvSpPr>
          <p:spPr>
            <a:xfrm>
              <a:off x="5160100" y="1609475"/>
              <a:ext cx="975300" cy="2005375"/>
            </a:xfrm>
            <a:custGeom>
              <a:pathLst>
                <a:path extrusionOk="0" h="80215" w="39012">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0A95B0"/>
            </a:solidFill>
            <a:ln>
              <a:noFill/>
            </a:ln>
          </p:spPr>
          <p:txBody>
            <a:bodyPr anchorCtr="0" anchor="ctr" bIns="91425" lIns="91425" rIns="91425" tIns="91425">
              <a:noAutofit/>
            </a:bodyPr>
            <a:lstStyle/>
            <a:p>
              <a:pPr lvl="0">
                <a:spcBef>
                  <a:spcPts val="0"/>
                </a:spcBef>
                <a:buNone/>
              </a:pPr>
              <a:r>
                <a:t/>
              </a:r>
              <a:endParaRPr/>
            </a:p>
          </p:txBody>
        </p:sp>
      </p:grpSp>
      <p:sp>
        <p:nvSpPr>
          <p:cNvPr id="113" name="Shape 113"/>
          <p:cNvSpPr txBox="1"/>
          <p:nvPr>
            <p:ph type="ctrTitle"/>
          </p:nvPr>
        </p:nvSpPr>
        <p:spPr>
          <a:xfrm>
            <a:off x="685800" y="2525225"/>
            <a:ext cx="5309700" cy="1159800"/>
          </a:xfrm>
          <a:prstGeom prst="rect">
            <a:avLst/>
          </a:prstGeom>
        </p:spPr>
        <p:txBody>
          <a:bodyPr anchorCtr="0" anchor="b" bIns="91425" lIns="91425" rIns="91425" tIns="91425">
            <a:noAutofit/>
          </a:bodyPr>
          <a:lstStyle/>
          <a:p>
            <a:pPr lvl="0" rtl="0">
              <a:spcBef>
                <a:spcPts val="0"/>
              </a:spcBef>
              <a:buNone/>
            </a:pPr>
            <a:r>
              <a:rPr lang="en"/>
              <a:t>Effects of  </a:t>
            </a:r>
          </a:p>
          <a:p>
            <a:pPr lvl="0">
              <a:spcBef>
                <a:spcPts val="0"/>
              </a:spcBef>
              <a:buNone/>
            </a:pPr>
            <a:r>
              <a:rPr lang="en">
                <a:solidFill>
                  <a:srgbClr val="F24745"/>
                </a:solidFill>
              </a:rPr>
              <a:t>Sleep Deprivation</a:t>
            </a:r>
            <a:r>
              <a:rPr lang="en">
                <a:solidFill>
                  <a:srgbClr val="980000"/>
                </a:solidFill>
              </a:rPr>
              <a:t> </a:t>
            </a:r>
            <a:r>
              <a:rPr lang="en"/>
              <a:t>on the Brain </a:t>
            </a:r>
          </a:p>
        </p:txBody>
      </p:sp>
      <p:grpSp>
        <p:nvGrpSpPr>
          <p:cNvPr id="114" name="Shape 114"/>
          <p:cNvGrpSpPr/>
          <p:nvPr/>
        </p:nvGrpSpPr>
        <p:grpSpPr>
          <a:xfrm>
            <a:off x="6078426" y="287025"/>
            <a:ext cx="433800" cy="433800"/>
            <a:chOff x="5382800" y="412975"/>
            <a:chExt cx="433800" cy="433800"/>
          </a:xfrm>
        </p:grpSpPr>
        <p:sp>
          <p:nvSpPr>
            <p:cNvPr id="115" name="Shape 115"/>
            <p:cNvSpPr/>
            <p:nvPr/>
          </p:nvSpPr>
          <p:spPr>
            <a:xfrm>
              <a:off x="5382800" y="412975"/>
              <a:ext cx="433800" cy="4338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116" name="Shape 116"/>
            <p:cNvSpPr/>
            <p:nvPr/>
          </p:nvSpPr>
          <p:spPr>
            <a:xfrm>
              <a:off x="5495482" y="525657"/>
              <a:ext cx="208200" cy="2082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117" name="Shape 117"/>
            <p:cNvSpPr/>
            <p:nvPr/>
          </p:nvSpPr>
          <p:spPr>
            <a:xfrm>
              <a:off x="5544572" y="574747"/>
              <a:ext cx="110100" cy="110100"/>
            </a:xfrm>
            <a:prstGeom prst="ellipse">
              <a:avLst/>
            </a:prstGeom>
            <a:solidFill>
              <a:srgbClr val="F24745"/>
            </a:solidFill>
            <a:ln>
              <a:noFill/>
            </a:ln>
          </p:spPr>
          <p:txBody>
            <a:bodyPr anchorCtr="0" anchor="ctr" bIns="91425" lIns="91425" rIns="91425" tIns="91425">
              <a:noAutofit/>
            </a:bodyPr>
            <a:lstStyle/>
            <a:p>
              <a:pPr lvl="0">
                <a:spcBef>
                  <a:spcPts val="0"/>
                </a:spcBef>
                <a:buNone/>
              </a:pPr>
              <a:r>
                <a:t/>
              </a:r>
              <a:endParaRPr/>
            </a:p>
          </p:txBody>
        </p:sp>
      </p:grpSp>
      <p:cxnSp>
        <p:nvCxnSpPr>
          <p:cNvPr id="118" name="Shape 118"/>
          <p:cNvCxnSpPr/>
          <p:nvPr/>
        </p:nvCxnSpPr>
        <p:spPr>
          <a:xfrm rot="10800000">
            <a:off x="6893950" y="2026125"/>
            <a:ext cx="1339800" cy="348600"/>
          </a:xfrm>
          <a:prstGeom prst="straightConnector1">
            <a:avLst/>
          </a:prstGeom>
          <a:noFill/>
          <a:ln cap="flat" cmpd="sng" w="9525">
            <a:solidFill>
              <a:srgbClr val="F24745"/>
            </a:solidFill>
            <a:prstDash val="solid"/>
            <a:round/>
            <a:headEnd len="lg" w="lg" type="none"/>
            <a:tailEnd len="lg" w="lg" type="none"/>
          </a:ln>
        </p:spPr>
      </p:cxnSp>
      <p:grpSp>
        <p:nvGrpSpPr>
          <p:cNvPr id="119" name="Shape 119"/>
          <p:cNvGrpSpPr/>
          <p:nvPr/>
        </p:nvGrpSpPr>
        <p:grpSpPr>
          <a:xfrm>
            <a:off x="5356197" y="212692"/>
            <a:ext cx="2875734" cy="2161998"/>
            <a:chOff x="5031819" y="554800"/>
            <a:chExt cx="2607666" cy="1819864"/>
          </a:xfrm>
        </p:grpSpPr>
        <p:pic>
          <p:nvPicPr>
            <p:cNvPr id="120" name="Shape 120"/>
            <p:cNvPicPr preferRelativeResize="0"/>
            <p:nvPr/>
          </p:nvPicPr>
          <p:blipFill>
            <a:blip r:embed="rId3">
              <a:alphaModFix/>
            </a:blip>
            <a:stretch>
              <a:fillRect/>
            </a:stretch>
          </p:blipFill>
          <p:spPr>
            <a:xfrm>
              <a:off x="5031819" y="554800"/>
              <a:ext cx="2039405" cy="1529525"/>
            </a:xfrm>
            <a:prstGeom prst="rect">
              <a:avLst/>
            </a:prstGeom>
            <a:noFill/>
            <a:ln>
              <a:noFill/>
            </a:ln>
          </p:spPr>
        </p:pic>
        <p:cxnSp>
          <p:nvCxnSpPr>
            <p:cNvPr id="121" name="Shape 121"/>
            <p:cNvCxnSpPr/>
            <p:nvPr/>
          </p:nvCxnSpPr>
          <p:spPr>
            <a:xfrm rot="10800000">
              <a:off x="7025085" y="1376864"/>
              <a:ext cx="614400" cy="997800"/>
            </a:xfrm>
            <a:prstGeom prst="straightConnector1">
              <a:avLst/>
            </a:prstGeom>
            <a:noFill/>
            <a:ln cap="flat" cmpd="sng" w="9525">
              <a:solidFill>
                <a:srgbClr val="F24745"/>
              </a:solidFill>
              <a:prstDash val="solid"/>
              <a:round/>
              <a:headEnd len="lg" w="lg" type="none"/>
              <a:tailEnd len="lg" w="lg" type="none"/>
            </a:ln>
          </p:spPr>
        </p:cxnSp>
      </p:grpSp>
      <p:grpSp>
        <p:nvGrpSpPr>
          <p:cNvPr id="122" name="Shape 122"/>
          <p:cNvGrpSpPr/>
          <p:nvPr/>
        </p:nvGrpSpPr>
        <p:grpSpPr>
          <a:xfrm>
            <a:off x="5561701" y="1009750"/>
            <a:ext cx="433800" cy="433800"/>
            <a:chOff x="5382800" y="412975"/>
            <a:chExt cx="433800" cy="433800"/>
          </a:xfrm>
        </p:grpSpPr>
        <p:sp>
          <p:nvSpPr>
            <p:cNvPr id="123" name="Shape 123"/>
            <p:cNvSpPr/>
            <p:nvPr/>
          </p:nvSpPr>
          <p:spPr>
            <a:xfrm>
              <a:off x="5382800" y="412975"/>
              <a:ext cx="433800" cy="4338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124" name="Shape 124"/>
            <p:cNvSpPr/>
            <p:nvPr/>
          </p:nvSpPr>
          <p:spPr>
            <a:xfrm>
              <a:off x="5495482" y="525657"/>
              <a:ext cx="208200" cy="2082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125" name="Shape 125"/>
            <p:cNvSpPr/>
            <p:nvPr/>
          </p:nvSpPr>
          <p:spPr>
            <a:xfrm>
              <a:off x="5544572" y="574747"/>
              <a:ext cx="110100" cy="110100"/>
            </a:xfrm>
            <a:prstGeom prst="ellipse">
              <a:avLst/>
            </a:prstGeom>
            <a:solidFill>
              <a:srgbClr val="F24745"/>
            </a:solidFill>
            <a:ln>
              <a:noFill/>
            </a:ln>
          </p:spPr>
          <p:txBody>
            <a:bodyPr anchorCtr="0" anchor="ctr" bIns="91425" lIns="91425" rIns="91425" tIns="91425">
              <a:noAutofit/>
            </a:bodyPr>
            <a:lstStyle/>
            <a:p>
              <a:pPr lvl="0">
                <a:spcBef>
                  <a:spcPts val="0"/>
                </a:spcBef>
                <a:buNone/>
              </a:pPr>
              <a:r>
                <a:t/>
              </a:r>
              <a:endParaRPr/>
            </a:p>
          </p:txBody>
        </p:sp>
      </p:grpSp>
      <p:grpSp>
        <p:nvGrpSpPr>
          <p:cNvPr id="126" name="Shape 126"/>
          <p:cNvGrpSpPr/>
          <p:nvPr/>
        </p:nvGrpSpPr>
        <p:grpSpPr>
          <a:xfrm>
            <a:off x="6198001" y="287025"/>
            <a:ext cx="433800" cy="433800"/>
            <a:chOff x="5382800" y="412975"/>
            <a:chExt cx="433800" cy="433800"/>
          </a:xfrm>
        </p:grpSpPr>
        <p:sp>
          <p:nvSpPr>
            <p:cNvPr id="127" name="Shape 127"/>
            <p:cNvSpPr/>
            <p:nvPr/>
          </p:nvSpPr>
          <p:spPr>
            <a:xfrm>
              <a:off x="5382800" y="412975"/>
              <a:ext cx="433800" cy="4338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128" name="Shape 128"/>
            <p:cNvSpPr/>
            <p:nvPr/>
          </p:nvSpPr>
          <p:spPr>
            <a:xfrm>
              <a:off x="5495482" y="525657"/>
              <a:ext cx="208200" cy="2082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129" name="Shape 129"/>
            <p:cNvSpPr/>
            <p:nvPr/>
          </p:nvSpPr>
          <p:spPr>
            <a:xfrm>
              <a:off x="5544572" y="574747"/>
              <a:ext cx="110100" cy="110100"/>
            </a:xfrm>
            <a:prstGeom prst="ellipse">
              <a:avLst/>
            </a:prstGeom>
            <a:solidFill>
              <a:srgbClr val="F24745"/>
            </a:solidFill>
            <a:ln>
              <a:noFill/>
            </a:ln>
          </p:spPr>
          <p:txBody>
            <a:bodyPr anchorCtr="0" anchor="ctr" bIns="91425" lIns="91425" rIns="91425" tIns="91425">
              <a:noAutofit/>
            </a:bodyPr>
            <a:lstStyle/>
            <a:p>
              <a:pPr lvl="0">
                <a:spcBef>
                  <a:spcPts val="0"/>
                </a:spcBef>
                <a:buNone/>
              </a:pPr>
              <a:r>
                <a:t/>
              </a:r>
              <a:endParaRPr/>
            </a:p>
          </p:txBody>
        </p:sp>
      </p:grpSp>
      <p:grpSp>
        <p:nvGrpSpPr>
          <p:cNvPr id="130" name="Shape 130"/>
          <p:cNvGrpSpPr/>
          <p:nvPr/>
        </p:nvGrpSpPr>
        <p:grpSpPr>
          <a:xfrm>
            <a:off x="6657113" y="1443537"/>
            <a:ext cx="273901" cy="273901"/>
            <a:chOff x="5382800" y="412975"/>
            <a:chExt cx="433800" cy="433800"/>
          </a:xfrm>
        </p:grpSpPr>
        <p:sp>
          <p:nvSpPr>
            <p:cNvPr id="131" name="Shape 131"/>
            <p:cNvSpPr/>
            <p:nvPr/>
          </p:nvSpPr>
          <p:spPr>
            <a:xfrm>
              <a:off x="5382800" y="412975"/>
              <a:ext cx="433800" cy="4338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132" name="Shape 132"/>
            <p:cNvSpPr/>
            <p:nvPr/>
          </p:nvSpPr>
          <p:spPr>
            <a:xfrm>
              <a:off x="5495482" y="525657"/>
              <a:ext cx="208200" cy="2082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133" name="Shape 133"/>
            <p:cNvSpPr/>
            <p:nvPr/>
          </p:nvSpPr>
          <p:spPr>
            <a:xfrm>
              <a:off x="5544572" y="574747"/>
              <a:ext cx="110100" cy="110100"/>
            </a:xfrm>
            <a:prstGeom prst="ellipse">
              <a:avLst/>
            </a:prstGeom>
            <a:solidFill>
              <a:srgbClr val="F24745"/>
            </a:solidFill>
            <a:ln>
              <a:noFill/>
            </a:ln>
          </p:spPr>
          <p:txBody>
            <a:bodyPr anchorCtr="0" anchor="ctr" bIns="91425" lIns="91425" rIns="91425" tIns="91425">
              <a:noAutofit/>
            </a:bodyPr>
            <a:lstStyle/>
            <a:p>
              <a:pPr lvl="0">
                <a:spcBef>
                  <a:spcPts val="0"/>
                </a:spcBef>
                <a:buNone/>
              </a:pPr>
              <a:r>
                <a:t/>
              </a:r>
              <a:endParaRPr/>
            </a:p>
          </p:txBody>
        </p:sp>
      </p:grpSp>
      <p:grpSp>
        <p:nvGrpSpPr>
          <p:cNvPr id="134" name="Shape 134"/>
          <p:cNvGrpSpPr/>
          <p:nvPr/>
        </p:nvGrpSpPr>
        <p:grpSpPr>
          <a:xfrm>
            <a:off x="6931026" y="766178"/>
            <a:ext cx="538389" cy="538389"/>
            <a:chOff x="5382800" y="412975"/>
            <a:chExt cx="433800" cy="433800"/>
          </a:xfrm>
        </p:grpSpPr>
        <p:sp>
          <p:nvSpPr>
            <p:cNvPr id="135" name="Shape 135"/>
            <p:cNvSpPr/>
            <p:nvPr/>
          </p:nvSpPr>
          <p:spPr>
            <a:xfrm>
              <a:off x="5382800" y="412975"/>
              <a:ext cx="433800" cy="4338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136" name="Shape 136"/>
            <p:cNvSpPr/>
            <p:nvPr/>
          </p:nvSpPr>
          <p:spPr>
            <a:xfrm>
              <a:off x="5495482" y="525657"/>
              <a:ext cx="208200" cy="2082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137" name="Shape 137"/>
            <p:cNvSpPr/>
            <p:nvPr/>
          </p:nvSpPr>
          <p:spPr>
            <a:xfrm>
              <a:off x="5544572" y="574747"/>
              <a:ext cx="110100" cy="110100"/>
            </a:xfrm>
            <a:prstGeom prst="ellipse">
              <a:avLst/>
            </a:prstGeom>
            <a:solidFill>
              <a:srgbClr val="F24745"/>
            </a:solidFill>
            <a:ln>
              <a:noFill/>
            </a:ln>
          </p:spPr>
          <p:txBody>
            <a:bodyPr anchorCtr="0" anchor="ctr" bIns="91425" lIns="91425" rIns="91425" tIns="91425">
              <a:noAutofit/>
            </a:bodyPr>
            <a:lstStyle/>
            <a:p>
              <a:pPr lvl="0">
                <a:spcBef>
                  <a:spcPts val="0"/>
                </a:spcBef>
                <a:buNone/>
              </a:pPr>
              <a:r>
                <a:t/>
              </a:r>
              <a:endParaRPr/>
            </a:p>
          </p:txBody>
        </p:sp>
      </p:grpSp>
      <p:sp>
        <p:nvSpPr>
          <p:cNvPr id="138" name="Shape 138"/>
          <p:cNvSpPr txBox="1"/>
          <p:nvPr>
            <p:ph idx="4294967295" type="subTitle"/>
          </p:nvPr>
        </p:nvSpPr>
        <p:spPr>
          <a:xfrm>
            <a:off x="0" y="4034875"/>
            <a:ext cx="7469400" cy="433800"/>
          </a:xfrm>
          <a:prstGeom prst="rect">
            <a:avLst/>
          </a:prstGeom>
        </p:spPr>
        <p:txBody>
          <a:bodyPr anchorCtr="0" anchor="t" bIns="91425" lIns="91425" rIns="91425" tIns="91425">
            <a:noAutofit/>
          </a:bodyPr>
          <a:lstStyle/>
          <a:p>
            <a:pPr lvl="0" rtl="0">
              <a:spcBef>
                <a:spcPts val="0"/>
              </a:spcBef>
              <a:buNone/>
            </a:pPr>
            <a:r>
              <a:rPr lang="en" sz="1400"/>
              <a:t>Group 3: Aaliya, Elena, Henry, Manvir, Supreet</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ph type="title"/>
          </p:nvPr>
        </p:nvSpPr>
        <p:spPr>
          <a:xfrm>
            <a:off x="844425" y="5600"/>
            <a:ext cx="7173300" cy="1140000"/>
          </a:xfrm>
          <a:prstGeom prst="rect">
            <a:avLst/>
          </a:prstGeom>
        </p:spPr>
        <p:txBody>
          <a:bodyPr anchorCtr="0" anchor="b" bIns="91425" lIns="91425" rIns="91425" tIns="91425">
            <a:noAutofit/>
          </a:bodyPr>
          <a:lstStyle/>
          <a:p>
            <a:pPr lvl="0">
              <a:spcBef>
                <a:spcPts val="0"/>
              </a:spcBef>
              <a:buNone/>
            </a:pPr>
            <a:r>
              <a:rPr b="1" lang="en"/>
              <a:t>CUMULATIVE EFFECTS OF SLEEP DEPRIVATION </a:t>
            </a:r>
          </a:p>
        </p:txBody>
      </p:sp>
      <p:sp>
        <p:nvSpPr>
          <p:cNvPr id="221" name="Shape 221"/>
          <p:cNvSpPr txBox="1"/>
          <p:nvPr>
            <p:ph idx="1" type="body"/>
          </p:nvPr>
        </p:nvSpPr>
        <p:spPr>
          <a:xfrm>
            <a:off x="813450" y="1350350"/>
            <a:ext cx="7517100" cy="3387900"/>
          </a:xfrm>
          <a:prstGeom prst="rect">
            <a:avLst/>
          </a:prstGeom>
        </p:spPr>
        <p:txBody>
          <a:bodyPr anchorCtr="0" anchor="t" bIns="91425" lIns="91425" rIns="91425" tIns="91425">
            <a:noAutofit/>
          </a:bodyPr>
          <a:lstStyle/>
          <a:p>
            <a:pPr indent="-228600" lvl="0" marL="457200" rtl="0">
              <a:spcBef>
                <a:spcPts val="0"/>
              </a:spcBef>
            </a:pPr>
            <a:r>
              <a:rPr lang="en"/>
              <a:t>Cells metabolize substrate to yield energy </a:t>
            </a:r>
          </a:p>
          <a:p>
            <a:pPr indent="-228600" lvl="1" marL="914400" rtl="0">
              <a:spcBef>
                <a:spcPts val="0"/>
              </a:spcBef>
            </a:pPr>
            <a:r>
              <a:rPr lang="en"/>
              <a:t>Many byproducts are left behind </a:t>
            </a:r>
          </a:p>
          <a:p>
            <a:pPr indent="-228600" lvl="0" marL="457200" rtl="0">
              <a:spcBef>
                <a:spcPts val="0"/>
              </a:spcBef>
            </a:pPr>
            <a:r>
              <a:rPr lang="en"/>
              <a:t>Accumulation of waste products</a:t>
            </a:r>
          </a:p>
          <a:p>
            <a:pPr indent="-228600" lvl="1" marL="914400" rtl="0">
              <a:spcBef>
                <a:spcPts val="0"/>
              </a:spcBef>
            </a:pPr>
            <a:r>
              <a:rPr lang="en"/>
              <a:t>Increases sleep pressure - adenosine</a:t>
            </a:r>
          </a:p>
          <a:p>
            <a:pPr indent="-228600" lvl="0" marL="457200" rtl="0">
              <a:spcBef>
                <a:spcPts val="0"/>
              </a:spcBef>
            </a:pPr>
            <a:r>
              <a:rPr lang="en"/>
              <a:t>Need to remove toxins to maintain brain function</a:t>
            </a:r>
          </a:p>
          <a:p>
            <a:pPr indent="-228600" lvl="1" marL="914400" rtl="0">
              <a:spcBef>
                <a:spcPts val="0"/>
              </a:spcBef>
            </a:pPr>
            <a:r>
              <a:rPr lang="en"/>
              <a:t>How?</a:t>
            </a:r>
          </a:p>
        </p:txBody>
      </p:sp>
      <p:sp>
        <p:nvSpPr>
          <p:cNvPr id="222" name="Shape 222"/>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solidFill>
                  <a:srgbClr val="FFFFFF"/>
                </a:solidFill>
              </a:rPr>
              <a:t>‹#›</a:t>
            </a:fld>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txBox="1"/>
          <p:nvPr>
            <p:ph type="ctrTitle"/>
          </p:nvPr>
        </p:nvSpPr>
        <p:spPr>
          <a:xfrm>
            <a:off x="685800" y="1907658"/>
            <a:ext cx="5008200" cy="1045200"/>
          </a:xfrm>
          <a:prstGeom prst="rect">
            <a:avLst/>
          </a:prstGeom>
        </p:spPr>
        <p:txBody>
          <a:bodyPr anchorCtr="0" anchor="b" bIns="91425" lIns="91425" rIns="91425" tIns="91425">
            <a:noAutofit/>
          </a:bodyPr>
          <a:lstStyle/>
          <a:p>
            <a:pPr lvl="0">
              <a:spcBef>
                <a:spcPts val="0"/>
              </a:spcBef>
              <a:buNone/>
            </a:pPr>
            <a:r>
              <a:rPr lang="en"/>
              <a:t>Glymphatic System </a:t>
            </a:r>
          </a:p>
        </p:txBody>
      </p:sp>
      <p:sp>
        <p:nvSpPr>
          <p:cNvPr id="228" name="Shape 228"/>
          <p:cNvSpPr txBox="1"/>
          <p:nvPr>
            <p:ph idx="1" type="subTitle"/>
          </p:nvPr>
        </p:nvSpPr>
        <p:spPr>
          <a:xfrm>
            <a:off x="685800" y="3082250"/>
            <a:ext cx="5008200" cy="687600"/>
          </a:xfrm>
          <a:prstGeom prst="rect">
            <a:avLst/>
          </a:prstGeom>
        </p:spPr>
        <p:txBody>
          <a:bodyPr anchorCtr="0" anchor="ctr" bIns="91425" lIns="91425" rIns="91425" tIns="91425">
            <a:noAutofit/>
          </a:bodyPr>
          <a:lstStyle/>
          <a:p>
            <a:pPr lvl="0">
              <a:spcBef>
                <a:spcPts val="0"/>
              </a:spcBef>
              <a:buNone/>
            </a:pPr>
            <a:r>
              <a:t/>
            </a:r>
            <a:endParaRPr/>
          </a:p>
        </p:txBody>
      </p:sp>
      <p:sp>
        <p:nvSpPr>
          <p:cNvPr id="229" name="Shape 229"/>
          <p:cNvSpPr txBox="1"/>
          <p:nvPr>
            <p:ph idx="12" type="sldNum"/>
          </p:nvPr>
        </p:nvSpPr>
        <p:spPr>
          <a:xfrm>
            <a:off x="-75" y="3420000"/>
            <a:ext cx="669600" cy="1723500"/>
          </a:xfrm>
          <a:prstGeom prst="rect">
            <a:avLst/>
          </a:prstGeom>
        </p:spPr>
        <p:txBody>
          <a:bodyPr anchorCtr="0" anchor="b" bIns="91425" lIns="91425" rIns="91425" tIns="91425">
            <a:noAutofit/>
          </a:bodyPr>
          <a:lstStyle/>
          <a:p>
            <a:pPr lvl="0">
              <a:spcBef>
                <a:spcPts val="0"/>
              </a:spcBef>
              <a:buNone/>
            </a:pPr>
            <a:fld id="{00000000-1234-1234-1234-123412341234}" type="slidenum">
              <a:rPr lang="en">
                <a:solidFill>
                  <a:srgbClr val="0DB7C4"/>
                </a:solidFill>
              </a:rPr>
              <a:t>‹#›</a:t>
            </a:fld>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ph type="title"/>
          </p:nvPr>
        </p:nvSpPr>
        <p:spPr>
          <a:xfrm>
            <a:off x="844425" y="5597"/>
            <a:ext cx="3552600" cy="1140000"/>
          </a:xfrm>
          <a:prstGeom prst="rect">
            <a:avLst/>
          </a:prstGeom>
        </p:spPr>
        <p:txBody>
          <a:bodyPr anchorCtr="0" anchor="b" bIns="91425" lIns="91425" rIns="91425" tIns="91425">
            <a:noAutofit/>
          </a:bodyPr>
          <a:lstStyle/>
          <a:p>
            <a:pPr lvl="0">
              <a:spcBef>
                <a:spcPts val="0"/>
              </a:spcBef>
              <a:buNone/>
            </a:pPr>
            <a:r>
              <a:rPr b="1" lang="en"/>
              <a:t>GLYMPHATIC SYSTEM  </a:t>
            </a:r>
          </a:p>
        </p:txBody>
      </p:sp>
      <p:sp>
        <p:nvSpPr>
          <p:cNvPr id="235" name="Shape 235"/>
          <p:cNvSpPr txBox="1"/>
          <p:nvPr>
            <p:ph idx="1" type="body"/>
          </p:nvPr>
        </p:nvSpPr>
        <p:spPr>
          <a:xfrm>
            <a:off x="844425" y="1362875"/>
            <a:ext cx="7613400" cy="3387900"/>
          </a:xfrm>
          <a:prstGeom prst="rect">
            <a:avLst/>
          </a:prstGeom>
        </p:spPr>
        <p:txBody>
          <a:bodyPr anchorCtr="0" anchor="t" bIns="91425" lIns="91425" rIns="91425" tIns="91425">
            <a:noAutofit/>
          </a:bodyPr>
          <a:lstStyle/>
          <a:p>
            <a:pPr indent="-228600" lvl="0" marL="457200" rtl="0">
              <a:spcBef>
                <a:spcPts val="0"/>
              </a:spcBef>
            </a:pPr>
            <a:r>
              <a:rPr lang="en"/>
              <a:t>Macroscopic waste clearance system</a:t>
            </a:r>
          </a:p>
          <a:p>
            <a:pPr indent="-228600" lvl="1" marL="914400" rtl="0">
              <a:spcBef>
                <a:spcPts val="0"/>
              </a:spcBef>
            </a:pPr>
            <a:r>
              <a:rPr lang="en"/>
              <a:t>System of perivascular tunnels (astrocytes) </a:t>
            </a:r>
          </a:p>
          <a:p>
            <a:pPr indent="-228600" lvl="0" marL="457200" rtl="0">
              <a:spcBef>
                <a:spcPts val="0"/>
              </a:spcBef>
            </a:pPr>
            <a:r>
              <a:rPr lang="en"/>
              <a:t>Distribution system </a:t>
            </a:r>
          </a:p>
          <a:p>
            <a:pPr indent="-228600" lvl="1" marL="914400" rtl="0">
              <a:spcBef>
                <a:spcPts val="0"/>
              </a:spcBef>
            </a:pPr>
            <a:r>
              <a:rPr lang="en"/>
              <a:t>Glucose, lipids, amino acids, neuromodulators, etc.</a:t>
            </a:r>
          </a:p>
          <a:p>
            <a:pPr indent="-228600" lvl="0" marL="457200" rtl="0">
              <a:spcBef>
                <a:spcPts val="0"/>
              </a:spcBef>
            </a:pPr>
            <a:r>
              <a:rPr lang="en"/>
              <a:t>Cerebrospinal fluid and Interstitial fluid </a:t>
            </a:r>
          </a:p>
        </p:txBody>
      </p:sp>
      <p:sp>
        <p:nvSpPr>
          <p:cNvPr id="236" name="Shape 236"/>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solidFill>
                  <a:srgbClr val="FFFFFF"/>
                </a:solidFill>
              </a:rPr>
              <a:t>‹#›</a:t>
            </a:fld>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sp>
        <p:nvSpPr>
          <p:cNvPr id="241" name="Shape 241"/>
          <p:cNvSpPr txBox="1"/>
          <p:nvPr>
            <p:ph type="title"/>
          </p:nvPr>
        </p:nvSpPr>
        <p:spPr>
          <a:xfrm>
            <a:off x="844425" y="5600"/>
            <a:ext cx="4737000" cy="1140000"/>
          </a:xfrm>
          <a:prstGeom prst="rect">
            <a:avLst/>
          </a:prstGeom>
        </p:spPr>
        <p:txBody>
          <a:bodyPr anchorCtr="0" anchor="b" bIns="91425" lIns="91425" rIns="91425" tIns="91425">
            <a:noAutofit/>
          </a:bodyPr>
          <a:lstStyle/>
          <a:p>
            <a:pPr lvl="0">
              <a:spcBef>
                <a:spcPts val="0"/>
              </a:spcBef>
              <a:buClr>
                <a:schemeClr val="dk1"/>
              </a:buClr>
              <a:buSzPct val="45833"/>
              <a:buFont typeface="Arial"/>
              <a:buNone/>
            </a:pPr>
            <a:r>
              <a:rPr b="1" lang="en"/>
              <a:t>GLYMPHATIC SYSTEM PHYSIOLOGY </a:t>
            </a:r>
          </a:p>
        </p:txBody>
      </p:sp>
      <p:sp>
        <p:nvSpPr>
          <p:cNvPr id="242" name="Shape 242"/>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pic>
        <p:nvPicPr>
          <p:cNvPr id="243" name="Shape 243"/>
          <p:cNvPicPr preferRelativeResize="0"/>
          <p:nvPr/>
        </p:nvPicPr>
        <p:blipFill>
          <a:blip r:embed="rId3">
            <a:alphaModFix/>
          </a:blip>
          <a:stretch>
            <a:fillRect/>
          </a:stretch>
        </p:blipFill>
        <p:spPr>
          <a:xfrm>
            <a:off x="844427" y="1787849"/>
            <a:ext cx="4491676" cy="3218125"/>
          </a:xfrm>
          <a:prstGeom prst="rect">
            <a:avLst/>
          </a:prstGeom>
          <a:noFill/>
          <a:ln>
            <a:noFill/>
          </a:ln>
        </p:spPr>
      </p:pic>
      <p:sp>
        <p:nvSpPr>
          <p:cNvPr id="244" name="Shape 244"/>
          <p:cNvSpPr txBox="1"/>
          <p:nvPr/>
        </p:nvSpPr>
        <p:spPr>
          <a:xfrm>
            <a:off x="976450" y="1226125"/>
            <a:ext cx="3218100" cy="481200"/>
          </a:xfrm>
          <a:prstGeom prst="rect">
            <a:avLst/>
          </a:prstGeom>
          <a:noFill/>
          <a:ln>
            <a:noFill/>
          </a:ln>
        </p:spPr>
        <p:txBody>
          <a:bodyPr anchorCtr="0" anchor="t" bIns="91425" lIns="91425" rIns="91425" tIns="91425">
            <a:noAutofit/>
          </a:bodyPr>
          <a:lstStyle/>
          <a:p>
            <a:pPr lvl="0">
              <a:spcBef>
                <a:spcPts val="0"/>
              </a:spcBef>
              <a:buNone/>
            </a:pPr>
            <a:r>
              <a:rPr lang="en">
                <a:latin typeface="Dosis"/>
                <a:ea typeface="Dosis"/>
                <a:cs typeface="Dosis"/>
                <a:sym typeface="Dosis"/>
              </a:rPr>
              <a:t>CSF is the main fluid that travels throughout brain to remove toxins </a:t>
            </a:r>
          </a:p>
        </p:txBody>
      </p:sp>
      <p:sp>
        <p:nvSpPr>
          <p:cNvPr id="245" name="Shape 245"/>
          <p:cNvSpPr/>
          <p:nvPr/>
        </p:nvSpPr>
        <p:spPr>
          <a:xfrm>
            <a:off x="5643350" y="577500"/>
            <a:ext cx="3218100" cy="562500"/>
          </a:xfrm>
          <a:prstGeom prst="roundRect">
            <a:avLst>
              <a:gd fmla="val 16667" name="adj"/>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lang="en">
                <a:latin typeface="Source Sans Pro"/>
                <a:ea typeface="Source Sans Pro"/>
                <a:cs typeface="Source Sans Pro"/>
                <a:sym typeface="Source Sans Pro"/>
              </a:rPr>
              <a:t>Subarachnoid space</a:t>
            </a:r>
          </a:p>
        </p:txBody>
      </p:sp>
      <p:sp>
        <p:nvSpPr>
          <p:cNvPr id="246" name="Shape 246"/>
          <p:cNvSpPr/>
          <p:nvPr/>
        </p:nvSpPr>
        <p:spPr>
          <a:xfrm>
            <a:off x="5643350" y="1787850"/>
            <a:ext cx="3218100" cy="562500"/>
          </a:xfrm>
          <a:prstGeom prst="roundRect">
            <a:avLst>
              <a:gd fmla="val 16667" name="adj"/>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latin typeface="Source Sans Pro"/>
                <a:ea typeface="Source Sans Pro"/>
                <a:cs typeface="Source Sans Pro"/>
                <a:sym typeface="Source Sans Pro"/>
              </a:rPr>
              <a:t>Virchow-Robin spaces</a:t>
            </a:r>
          </a:p>
        </p:txBody>
      </p:sp>
      <p:sp>
        <p:nvSpPr>
          <p:cNvPr id="247" name="Shape 247"/>
          <p:cNvSpPr/>
          <p:nvPr/>
        </p:nvSpPr>
        <p:spPr>
          <a:xfrm>
            <a:off x="7032300" y="1347750"/>
            <a:ext cx="426300" cy="359700"/>
          </a:xfrm>
          <a:prstGeom prst="down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8" name="Shape 248"/>
          <p:cNvSpPr/>
          <p:nvPr/>
        </p:nvSpPr>
        <p:spPr>
          <a:xfrm>
            <a:off x="5636400" y="2998200"/>
            <a:ext cx="3218100" cy="562500"/>
          </a:xfrm>
          <a:prstGeom prst="roundRect">
            <a:avLst>
              <a:gd fmla="val 16667" name="adj"/>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latin typeface="Source Sans Pro"/>
                <a:ea typeface="Source Sans Pro"/>
                <a:cs typeface="Source Sans Pro"/>
                <a:sym typeface="Source Sans Pro"/>
              </a:rPr>
              <a:t>Perivascular space (basal laminar)</a:t>
            </a:r>
          </a:p>
        </p:txBody>
      </p:sp>
      <p:sp>
        <p:nvSpPr>
          <p:cNvPr id="249" name="Shape 249"/>
          <p:cNvSpPr/>
          <p:nvPr/>
        </p:nvSpPr>
        <p:spPr>
          <a:xfrm>
            <a:off x="5643350" y="4208550"/>
            <a:ext cx="3218100" cy="562500"/>
          </a:xfrm>
          <a:prstGeom prst="roundRect">
            <a:avLst>
              <a:gd fmla="val 16667" name="adj"/>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latin typeface="Source Sans Pro"/>
                <a:ea typeface="Source Sans Pro"/>
                <a:cs typeface="Source Sans Pro"/>
                <a:sym typeface="Source Sans Pro"/>
              </a:rPr>
              <a:t>AQP4 Water channels (Astrocyte end-feet)</a:t>
            </a:r>
          </a:p>
        </p:txBody>
      </p:sp>
      <p:sp>
        <p:nvSpPr>
          <p:cNvPr id="250" name="Shape 250"/>
          <p:cNvSpPr/>
          <p:nvPr/>
        </p:nvSpPr>
        <p:spPr>
          <a:xfrm>
            <a:off x="7032300" y="2494425"/>
            <a:ext cx="426300" cy="359700"/>
          </a:xfrm>
          <a:prstGeom prst="down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51" name="Shape 251"/>
          <p:cNvSpPr/>
          <p:nvPr/>
        </p:nvSpPr>
        <p:spPr>
          <a:xfrm>
            <a:off x="7032300" y="3704775"/>
            <a:ext cx="426300" cy="359700"/>
          </a:xfrm>
          <a:prstGeom prst="down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52" name="Shape 252"/>
          <p:cNvSpPr txBox="1"/>
          <p:nvPr/>
        </p:nvSpPr>
        <p:spPr>
          <a:xfrm>
            <a:off x="4194550" y="4843025"/>
            <a:ext cx="2139900" cy="413100"/>
          </a:xfrm>
          <a:prstGeom prst="rect">
            <a:avLst/>
          </a:prstGeom>
          <a:noFill/>
          <a:ln>
            <a:noFill/>
          </a:ln>
        </p:spPr>
        <p:txBody>
          <a:bodyPr anchorCtr="0" anchor="t" bIns="91425" lIns="91425" rIns="91425" tIns="91425">
            <a:noAutofit/>
          </a:bodyPr>
          <a:lstStyle/>
          <a:p>
            <a:pPr lvl="0">
              <a:spcBef>
                <a:spcPts val="0"/>
              </a:spcBef>
              <a:buNone/>
            </a:pPr>
            <a:r>
              <a:rPr lang="en" sz="1000">
                <a:solidFill>
                  <a:schemeClr val="dk2"/>
                </a:solidFill>
                <a:latin typeface="Source Sans Pro"/>
                <a:ea typeface="Source Sans Pro"/>
                <a:cs typeface="Source Sans Pro"/>
                <a:sym typeface="Source Sans Pro"/>
              </a:rPr>
              <a:t>Jessen et al., 2015.</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844425" y="5600"/>
            <a:ext cx="6912000" cy="1140000"/>
          </a:xfrm>
          <a:prstGeom prst="rect">
            <a:avLst/>
          </a:prstGeom>
        </p:spPr>
        <p:txBody>
          <a:bodyPr anchorCtr="0" anchor="b" bIns="91425" lIns="91425" rIns="91425" tIns="91425">
            <a:noAutofit/>
          </a:bodyPr>
          <a:lstStyle/>
          <a:p>
            <a:pPr lvl="0">
              <a:spcBef>
                <a:spcPts val="0"/>
              </a:spcBef>
              <a:buNone/>
            </a:pPr>
            <a:r>
              <a:rPr b="1" lang="en"/>
              <a:t>VIDEO: GLYMPHATIC SYSTEM PHYSIOLOGY </a:t>
            </a:r>
          </a:p>
        </p:txBody>
      </p:sp>
      <p:sp>
        <p:nvSpPr>
          <p:cNvPr id="258" name="Shape 258"/>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
        <p:nvSpPr>
          <p:cNvPr id="259" name="Shape 259">
            <a:hlinkClick r:id="rId3"/>
          </p:cNvPr>
          <p:cNvSpPr/>
          <p:nvPr/>
        </p:nvSpPr>
        <p:spPr>
          <a:xfrm>
            <a:off x="2478575" y="1338125"/>
            <a:ext cx="4572000" cy="3429000"/>
          </a:xfrm>
          <a:prstGeom prst="rect">
            <a:avLst/>
          </a:prstGeom>
          <a:blipFill>
            <a:blip r:embed="rId4">
              <a:alphaModFix/>
            </a:blip>
            <a:stretch>
              <a:fillRect/>
            </a:stretch>
          </a:blipFill>
          <a:ln>
            <a:noFill/>
          </a:ln>
        </p:spPr>
      </p:sp>
      <p:sp>
        <p:nvSpPr>
          <p:cNvPr id="260" name="Shape 260"/>
          <p:cNvSpPr txBox="1"/>
          <p:nvPr/>
        </p:nvSpPr>
        <p:spPr>
          <a:xfrm>
            <a:off x="4372350" y="4767125"/>
            <a:ext cx="2828400" cy="313800"/>
          </a:xfrm>
          <a:prstGeom prst="rect">
            <a:avLst/>
          </a:prstGeom>
          <a:noFill/>
          <a:ln>
            <a:noFill/>
          </a:ln>
        </p:spPr>
        <p:txBody>
          <a:bodyPr anchorCtr="0" anchor="t" bIns="91425" lIns="91425" rIns="91425" tIns="91425">
            <a:noAutofit/>
          </a:bodyPr>
          <a:lstStyle/>
          <a:p>
            <a:pPr lvl="0">
              <a:spcBef>
                <a:spcPts val="0"/>
              </a:spcBef>
              <a:buNone/>
            </a:pPr>
            <a:r>
              <a:rPr lang="en" sz="1000">
                <a:solidFill>
                  <a:schemeClr val="dk2"/>
                </a:solidFill>
                <a:latin typeface="Source Sans Pro"/>
                <a:ea typeface="Source Sans Pro"/>
                <a:cs typeface="Source Sans Pro"/>
                <a:sym typeface="Source Sans Pro"/>
              </a:rPr>
              <a:t>https://www.youtube.com/watch?v=3fb72F3n1xI</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txBox="1"/>
          <p:nvPr>
            <p:ph type="ctrTitle"/>
          </p:nvPr>
        </p:nvSpPr>
        <p:spPr>
          <a:xfrm>
            <a:off x="685800" y="1907658"/>
            <a:ext cx="5008200" cy="1045200"/>
          </a:xfrm>
          <a:prstGeom prst="rect">
            <a:avLst/>
          </a:prstGeom>
        </p:spPr>
        <p:txBody>
          <a:bodyPr anchorCtr="0" anchor="b" bIns="91425" lIns="91425" rIns="91425" tIns="91425">
            <a:noAutofit/>
          </a:bodyPr>
          <a:lstStyle/>
          <a:p>
            <a:pPr lvl="0" rtl="0">
              <a:spcBef>
                <a:spcPts val="0"/>
              </a:spcBef>
              <a:buNone/>
            </a:pPr>
            <a:r>
              <a:rPr lang="en"/>
              <a:t>What Causes </a:t>
            </a:r>
          </a:p>
          <a:p>
            <a:pPr lvl="0" rtl="0">
              <a:spcBef>
                <a:spcPts val="0"/>
              </a:spcBef>
              <a:buNone/>
            </a:pPr>
            <a:r>
              <a:rPr lang="en"/>
              <a:t>Sleep  Deprivation?</a:t>
            </a:r>
          </a:p>
        </p:txBody>
      </p:sp>
      <p:sp>
        <p:nvSpPr>
          <p:cNvPr id="266" name="Shape 266"/>
          <p:cNvSpPr txBox="1"/>
          <p:nvPr>
            <p:ph idx="1" type="subTitle"/>
          </p:nvPr>
        </p:nvSpPr>
        <p:spPr>
          <a:xfrm>
            <a:off x="685800" y="3082250"/>
            <a:ext cx="5008200" cy="687600"/>
          </a:xfrm>
          <a:prstGeom prst="rect">
            <a:avLst/>
          </a:prstGeom>
        </p:spPr>
        <p:txBody>
          <a:bodyPr anchorCtr="0" anchor="ctr" bIns="91425" lIns="91425" rIns="91425" tIns="91425">
            <a:noAutofit/>
          </a:bodyPr>
          <a:lstStyle/>
          <a:p>
            <a:pPr lvl="0" rtl="0">
              <a:spcBef>
                <a:spcPts val="0"/>
              </a:spcBef>
              <a:buNone/>
            </a:pPr>
            <a:r>
              <a:t/>
            </a:r>
            <a:endParaRPr/>
          </a:p>
        </p:txBody>
      </p:sp>
      <p:sp>
        <p:nvSpPr>
          <p:cNvPr id="267" name="Shape 267"/>
          <p:cNvSpPr txBox="1"/>
          <p:nvPr>
            <p:ph idx="12" type="sldNum"/>
          </p:nvPr>
        </p:nvSpPr>
        <p:spPr>
          <a:xfrm>
            <a:off x="-75" y="3420000"/>
            <a:ext cx="669600" cy="17235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solidFill>
                  <a:srgbClr val="0DB7C4"/>
                </a:solidFill>
              </a:rPr>
              <a:t>‹#›</a:t>
            </a:fld>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sp>
        <p:nvSpPr>
          <p:cNvPr id="272" name="Shape 272"/>
          <p:cNvSpPr txBox="1"/>
          <p:nvPr>
            <p:ph type="title"/>
          </p:nvPr>
        </p:nvSpPr>
        <p:spPr>
          <a:xfrm>
            <a:off x="844425" y="5600"/>
            <a:ext cx="4128300" cy="1140000"/>
          </a:xfrm>
          <a:prstGeom prst="rect">
            <a:avLst/>
          </a:prstGeom>
        </p:spPr>
        <p:txBody>
          <a:bodyPr anchorCtr="0" anchor="b" bIns="91425" lIns="91425" rIns="91425" tIns="91425">
            <a:noAutofit/>
          </a:bodyPr>
          <a:lstStyle/>
          <a:p>
            <a:pPr lvl="0" rtl="0">
              <a:spcBef>
                <a:spcPts val="0"/>
              </a:spcBef>
              <a:buNone/>
            </a:pPr>
            <a:r>
              <a:rPr b="1" lang="en"/>
              <a:t>ALCOHOL/DRUG DEPENDENCE</a:t>
            </a:r>
          </a:p>
        </p:txBody>
      </p:sp>
      <p:sp>
        <p:nvSpPr>
          <p:cNvPr id="273" name="Shape 273"/>
          <p:cNvSpPr txBox="1"/>
          <p:nvPr>
            <p:ph idx="1" type="body"/>
          </p:nvPr>
        </p:nvSpPr>
        <p:spPr>
          <a:xfrm>
            <a:off x="844425" y="1145600"/>
            <a:ext cx="2367000" cy="794700"/>
          </a:xfrm>
          <a:prstGeom prst="rect">
            <a:avLst/>
          </a:prstGeom>
        </p:spPr>
        <p:txBody>
          <a:bodyPr anchorCtr="0" anchor="t" bIns="91425" lIns="91425" rIns="91425" tIns="91425">
            <a:noAutofit/>
          </a:bodyPr>
          <a:lstStyle/>
          <a:p>
            <a:pPr lvl="0" rtl="0">
              <a:spcBef>
                <a:spcPts val="0"/>
              </a:spcBef>
              <a:buNone/>
            </a:pPr>
            <a:r>
              <a:rPr b="1" lang="en"/>
              <a:t>Alcohol/Cocaine </a:t>
            </a:r>
          </a:p>
        </p:txBody>
      </p:sp>
      <p:sp>
        <p:nvSpPr>
          <p:cNvPr id="274" name="Shape 274"/>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sp>
        <p:nvSpPr>
          <p:cNvPr id="275" name="Shape 275"/>
          <p:cNvSpPr/>
          <p:nvPr/>
        </p:nvSpPr>
        <p:spPr>
          <a:xfrm>
            <a:off x="1980025" y="1888975"/>
            <a:ext cx="1379400" cy="2799300"/>
          </a:xfrm>
          <a:prstGeom prst="downArrow">
            <a:avLst>
              <a:gd fmla="val 50000" name="adj1"/>
              <a:gd fmla="val 50000" name="adj2"/>
            </a:avLst>
          </a:prstGeom>
          <a:solidFill>
            <a:srgbClr val="F24745"/>
          </a:solidFill>
          <a:ln cap="flat" cmpd="sng" w="9525">
            <a:solidFill>
              <a:srgbClr val="F24745"/>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76" name="Shape 276"/>
          <p:cNvSpPr txBox="1"/>
          <p:nvPr>
            <p:ph idx="1" type="body"/>
          </p:nvPr>
        </p:nvSpPr>
        <p:spPr>
          <a:xfrm>
            <a:off x="3359425" y="2065475"/>
            <a:ext cx="4638300" cy="2071200"/>
          </a:xfrm>
          <a:prstGeom prst="rect">
            <a:avLst/>
          </a:prstGeom>
        </p:spPr>
        <p:txBody>
          <a:bodyPr anchorCtr="0" anchor="t" bIns="91425" lIns="91425" rIns="91425" tIns="91425">
            <a:noAutofit/>
          </a:bodyPr>
          <a:lstStyle/>
          <a:p>
            <a:pPr indent="-228600" lvl="0" marL="457200" rtl="0">
              <a:lnSpc>
                <a:spcPct val="115000"/>
              </a:lnSpc>
              <a:spcBef>
                <a:spcPts val="0"/>
              </a:spcBef>
            </a:pPr>
            <a:r>
              <a:rPr lang="en"/>
              <a:t>Stage 3 Sleep</a:t>
            </a:r>
          </a:p>
          <a:p>
            <a:pPr indent="-355600" lvl="0" marL="914400" rtl="0">
              <a:lnSpc>
                <a:spcPct val="115000"/>
              </a:lnSpc>
              <a:spcBef>
                <a:spcPts val="0"/>
              </a:spcBef>
              <a:buSzPct val="100000"/>
            </a:pPr>
            <a:r>
              <a:rPr lang="en" sz="2000"/>
              <a:t>Slow Wave Sleep (SWS)</a:t>
            </a:r>
          </a:p>
          <a:p>
            <a:pPr indent="-336550" lvl="1" marL="1371600" rtl="0">
              <a:lnSpc>
                <a:spcPct val="115000"/>
              </a:lnSpc>
              <a:spcBef>
                <a:spcPts val="0"/>
              </a:spcBef>
              <a:buSzPct val="100000"/>
            </a:pPr>
            <a:r>
              <a:rPr lang="en" sz="1700"/>
              <a:t>Slow (delta) waves + fast waves </a:t>
            </a:r>
          </a:p>
          <a:p>
            <a:pPr indent="-228600" lvl="0" marL="457200" rtl="0">
              <a:spcBef>
                <a:spcPts val="0"/>
              </a:spcBef>
            </a:pPr>
            <a:r>
              <a:rPr lang="en"/>
              <a:t>REM Sleep</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sp>
        <p:nvSpPr>
          <p:cNvPr id="281" name="Shape 281"/>
          <p:cNvSpPr/>
          <p:nvPr/>
        </p:nvSpPr>
        <p:spPr>
          <a:xfrm>
            <a:off x="5049900" y="2159600"/>
            <a:ext cx="1392000" cy="2507700"/>
          </a:xfrm>
          <a:prstGeom prst="downArrow">
            <a:avLst>
              <a:gd fmla="val 50000" name="adj1"/>
              <a:gd fmla="val 50000" name="adj2"/>
            </a:avLst>
          </a:prstGeom>
          <a:solidFill>
            <a:srgbClr val="F24745"/>
          </a:solidFill>
          <a:ln cap="flat" cmpd="sng" w="9525">
            <a:solidFill>
              <a:srgbClr val="F24745"/>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2" name="Shape 282"/>
          <p:cNvSpPr txBox="1"/>
          <p:nvPr>
            <p:ph type="title"/>
          </p:nvPr>
        </p:nvSpPr>
        <p:spPr>
          <a:xfrm>
            <a:off x="844425" y="5597"/>
            <a:ext cx="3552600" cy="1140000"/>
          </a:xfrm>
          <a:prstGeom prst="rect">
            <a:avLst/>
          </a:prstGeom>
        </p:spPr>
        <p:txBody>
          <a:bodyPr anchorCtr="0" anchor="b" bIns="91425" lIns="91425" rIns="91425" tIns="91425">
            <a:noAutofit/>
          </a:bodyPr>
          <a:lstStyle/>
          <a:p>
            <a:pPr lvl="0">
              <a:spcBef>
                <a:spcPts val="0"/>
              </a:spcBef>
              <a:buNone/>
            </a:pPr>
            <a:r>
              <a:rPr b="1" lang="en"/>
              <a:t>MENTAL DISORDERS</a:t>
            </a:r>
          </a:p>
        </p:txBody>
      </p:sp>
      <p:sp>
        <p:nvSpPr>
          <p:cNvPr id="283" name="Shape 283"/>
          <p:cNvSpPr txBox="1"/>
          <p:nvPr>
            <p:ph idx="1" type="body"/>
          </p:nvPr>
        </p:nvSpPr>
        <p:spPr>
          <a:xfrm rot="-5400000">
            <a:off x="4727125" y="2877800"/>
            <a:ext cx="1974000" cy="794700"/>
          </a:xfrm>
          <a:prstGeom prst="rect">
            <a:avLst/>
          </a:prstGeom>
        </p:spPr>
        <p:txBody>
          <a:bodyPr anchorCtr="0" anchor="t" bIns="91425" lIns="91425" rIns="91425" tIns="91425">
            <a:noAutofit/>
          </a:bodyPr>
          <a:lstStyle/>
          <a:p>
            <a:pPr lvl="0">
              <a:spcBef>
                <a:spcPts val="0"/>
              </a:spcBef>
              <a:buNone/>
            </a:pPr>
            <a:r>
              <a:rPr b="1" lang="en" sz="3000"/>
              <a:t>REM Sleep</a:t>
            </a:r>
          </a:p>
        </p:txBody>
      </p:sp>
      <p:sp>
        <p:nvSpPr>
          <p:cNvPr id="284" name="Shape 284"/>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
        <p:nvSpPr>
          <p:cNvPr id="285" name="Shape 285"/>
          <p:cNvSpPr txBox="1"/>
          <p:nvPr>
            <p:ph idx="1" type="body"/>
          </p:nvPr>
        </p:nvSpPr>
        <p:spPr>
          <a:xfrm>
            <a:off x="844425" y="1145600"/>
            <a:ext cx="2367000" cy="794700"/>
          </a:xfrm>
          <a:prstGeom prst="rect">
            <a:avLst/>
          </a:prstGeom>
        </p:spPr>
        <p:txBody>
          <a:bodyPr anchorCtr="0" anchor="t" bIns="91425" lIns="91425" rIns="91425" tIns="91425">
            <a:noAutofit/>
          </a:bodyPr>
          <a:lstStyle/>
          <a:p>
            <a:pPr lvl="0" rtl="0">
              <a:spcBef>
                <a:spcPts val="0"/>
              </a:spcBef>
              <a:buNone/>
            </a:pPr>
            <a:r>
              <a:rPr b="1" lang="en"/>
              <a:t>Schizophrenia  </a:t>
            </a:r>
          </a:p>
        </p:txBody>
      </p:sp>
      <p:sp>
        <p:nvSpPr>
          <p:cNvPr id="286" name="Shape 286"/>
          <p:cNvSpPr/>
          <p:nvPr/>
        </p:nvSpPr>
        <p:spPr>
          <a:xfrm rot="10800000">
            <a:off x="2435225" y="2021300"/>
            <a:ext cx="1392000" cy="2507700"/>
          </a:xfrm>
          <a:prstGeom prst="downArrow">
            <a:avLst>
              <a:gd fmla="val 50000" name="adj1"/>
              <a:gd fmla="val 50000" name="adj2"/>
            </a:avLst>
          </a:prstGeom>
          <a:solidFill>
            <a:srgbClr val="F24745"/>
          </a:solidFill>
          <a:ln cap="flat" cmpd="sng" w="9525">
            <a:solidFill>
              <a:srgbClr val="F24745"/>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7" name="Shape 287"/>
          <p:cNvSpPr txBox="1"/>
          <p:nvPr>
            <p:ph idx="1" type="body"/>
          </p:nvPr>
        </p:nvSpPr>
        <p:spPr>
          <a:xfrm rot="-5400000">
            <a:off x="2174975" y="2877800"/>
            <a:ext cx="1912500" cy="794700"/>
          </a:xfrm>
          <a:prstGeom prst="rect">
            <a:avLst/>
          </a:prstGeom>
        </p:spPr>
        <p:txBody>
          <a:bodyPr anchorCtr="0" anchor="t" bIns="91425" lIns="91425" rIns="91425" tIns="91425">
            <a:noAutofit/>
          </a:bodyPr>
          <a:lstStyle/>
          <a:p>
            <a:pPr lvl="0" rtl="0">
              <a:spcBef>
                <a:spcPts val="0"/>
              </a:spcBef>
              <a:buNone/>
            </a:pPr>
            <a:r>
              <a:rPr b="1" lang="en" sz="3000"/>
              <a:t>Severity</a:t>
            </a:r>
            <a:r>
              <a:rPr lang="en" sz="3000"/>
              <a:t> </a:t>
            </a:r>
          </a:p>
        </p:txBody>
      </p:sp>
      <p:sp>
        <p:nvSpPr>
          <p:cNvPr id="288" name="Shape 288"/>
          <p:cNvSpPr txBox="1"/>
          <p:nvPr>
            <p:ph idx="1" type="body"/>
          </p:nvPr>
        </p:nvSpPr>
        <p:spPr>
          <a:xfrm>
            <a:off x="4094100" y="2318900"/>
            <a:ext cx="955800" cy="944700"/>
          </a:xfrm>
          <a:prstGeom prst="rect">
            <a:avLst/>
          </a:prstGeom>
        </p:spPr>
        <p:txBody>
          <a:bodyPr anchorCtr="0" anchor="t" bIns="91425" lIns="91425" rIns="91425" tIns="91425">
            <a:noAutofit/>
          </a:bodyPr>
          <a:lstStyle/>
          <a:p>
            <a:pPr lvl="0" rtl="0">
              <a:spcBef>
                <a:spcPts val="0"/>
              </a:spcBef>
              <a:buNone/>
            </a:pPr>
            <a:r>
              <a:rPr b="1" lang="en" sz="9600"/>
              <a:t>=</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sp>
        <p:nvSpPr>
          <p:cNvPr id="293" name="Shape 293"/>
          <p:cNvSpPr txBox="1"/>
          <p:nvPr>
            <p:ph type="title"/>
          </p:nvPr>
        </p:nvSpPr>
        <p:spPr>
          <a:xfrm>
            <a:off x="844425" y="5600"/>
            <a:ext cx="4333200" cy="1140000"/>
          </a:xfrm>
          <a:prstGeom prst="rect">
            <a:avLst/>
          </a:prstGeom>
        </p:spPr>
        <p:txBody>
          <a:bodyPr anchorCtr="0" anchor="b" bIns="91425" lIns="91425" rIns="91425" tIns="91425">
            <a:noAutofit/>
          </a:bodyPr>
          <a:lstStyle/>
          <a:p>
            <a:pPr lvl="0">
              <a:spcBef>
                <a:spcPts val="0"/>
              </a:spcBef>
              <a:buNone/>
            </a:pPr>
            <a:r>
              <a:rPr b="1" lang="en"/>
              <a:t>NEURODEGENERATIVE DISEASES</a:t>
            </a:r>
          </a:p>
        </p:txBody>
      </p:sp>
      <p:sp>
        <p:nvSpPr>
          <p:cNvPr id="294" name="Shape 294"/>
          <p:cNvSpPr txBox="1"/>
          <p:nvPr>
            <p:ph idx="1" type="body"/>
          </p:nvPr>
        </p:nvSpPr>
        <p:spPr>
          <a:xfrm>
            <a:off x="2066050" y="2500975"/>
            <a:ext cx="1731600" cy="1045800"/>
          </a:xfrm>
          <a:prstGeom prst="rect">
            <a:avLst/>
          </a:prstGeom>
        </p:spPr>
        <p:txBody>
          <a:bodyPr anchorCtr="0" anchor="t" bIns="91425" lIns="91425" rIns="91425" tIns="91425">
            <a:noAutofit/>
          </a:bodyPr>
          <a:lstStyle/>
          <a:p>
            <a:pPr lvl="0" rtl="0">
              <a:spcBef>
                <a:spcPts val="0"/>
              </a:spcBef>
              <a:buNone/>
            </a:pPr>
            <a:r>
              <a:rPr lang="en"/>
              <a:t>Stability of </a:t>
            </a:r>
          </a:p>
          <a:p>
            <a:pPr lvl="0">
              <a:spcBef>
                <a:spcPts val="0"/>
              </a:spcBef>
              <a:buNone/>
            </a:pPr>
            <a:r>
              <a:rPr lang="en"/>
              <a:t>REM Sleep</a:t>
            </a:r>
          </a:p>
        </p:txBody>
      </p:sp>
      <p:sp>
        <p:nvSpPr>
          <p:cNvPr id="295" name="Shape 295"/>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
        <p:nvSpPr>
          <p:cNvPr id="296" name="Shape 296"/>
          <p:cNvSpPr txBox="1"/>
          <p:nvPr>
            <p:ph idx="1" type="body"/>
          </p:nvPr>
        </p:nvSpPr>
        <p:spPr>
          <a:xfrm>
            <a:off x="844425" y="1145600"/>
            <a:ext cx="3093000" cy="794700"/>
          </a:xfrm>
          <a:prstGeom prst="rect">
            <a:avLst/>
          </a:prstGeom>
        </p:spPr>
        <p:txBody>
          <a:bodyPr anchorCtr="0" anchor="t" bIns="91425" lIns="91425" rIns="91425" tIns="91425">
            <a:noAutofit/>
          </a:bodyPr>
          <a:lstStyle/>
          <a:p>
            <a:pPr lvl="0" rtl="0">
              <a:spcBef>
                <a:spcPts val="0"/>
              </a:spcBef>
              <a:buNone/>
            </a:pPr>
            <a:r>
              <a:rPr b="1" lang="en"/>
              <a:t>Parkinson’s Disease   </a:t>
            </a:r>
          </a:p>
        </p:txBody>
      </p:sp>
      <p:sp>
        <p:nvSpPr>
          <p:cNvPr id="297" name="Shape 297"/>
          <p:cNvSpPr/>
          <p:nvPr/>
        </p:nvSpPr>
        <p:spPr>
          <a:xfrm>
            <a:off x="844425" y="2048375"/>
            <a:ext cx="1221600" cy="2271900"/>
          </a:xfrm>
          <a:prstGeom prst="downArrow">
            <a:avLst>
              <a:gd fmla="val 50000" name="adj1"/>
              <a:gd fmla="val 50000" name="adj2"/>
            </a:avLst>
          </a:prstGeom>
          <a:solidFill>
            <a:srgbClr val="F24745"/>
          </a:solidFill>
          <a:ln cap="flat" cmpd="sng" w="9525">
            <a:solidFill>
              <a:srgbClr val="F24745"/>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298" name="Shape 298"/>
          <p:cNvCxnSpPr/>
          <p:nvPr/>
        </p:nvCxnSpPr>
        <p:spPr>
          <a:xfrm flipH="1" rot="10800000">
            <a:off x="3797650" y="2055475"/>
            <a:ext cx="2233500" cy="1241400"/>
          </a:xfrm>
          <a:prstGeom prst="straightConnector1">
            <a:avLst/>
          </a:prstGeom>
          <a:noFill/>
          <a:ln cap="flat" cmpd="sng" w="38100">
            <a:solidFill>
              <a:schemeClr val="dk2"/>
            </a:solidFill>
            <a:prstDash val="solid"/>
            <a:round/>
            <a:headEnd len="lg" w="lg" type="none"/>
            <a:tailEnd len="lg" w="lg" type="triangle"/>
          </a:ln>
        </p:spPr>
      </p:cxnSp>
      <p:cxnSp>
        <p:nvCxnSpPr>
          <p:cNvPr id="299" name="Shape 299"/>
          <p:cNvCxnSpPr/>
          <p:nvPr/>
        </p:nvCxnSpPr>
        <p:spPr>
          <a:xfrm>
            <a:off x="3797650" y="3288350"/>
            <a:ext cx="2358600" cy="1114200"/>
          </a:xfrm>
          <a:prstGeom prst="straightConnector1">
            <a:avLst/>
          </a:prstGeom>
          <a:noFill/>
          <a:ln cap="flat" cmpd="sng" w="38100">
            <a:solidFill>
              <a:schemeClr val="dk2"/>
            </a:solidFill>
            <a:prstDash val="solid"/>
            <a:round/>
            <a:headEnd len="lg" w="lg" type="none"/>
            <a:tailEnd len="lg" w="lg" type="triangle"/>
          </a:ln>
        </p:spPr>
      </p:cxnSp>
      <p:pic>
        <p:nvPicPr>
          <p:cNvPr id="300" name="Shape 300"/>
          <p:cNvPicPr preferRelativeResize="0"/>
          <p:nvPr/>
        </p:nvPicPr>
        <p:blipFill>
          <a:blip r:embed="rId3">
            <a:alphaModFix/>
          </a:blip>
          <a:stretch>
            <a:fillRect/>
          </a:stretch>
        </p:blipFill>
        <p:spPr>
          <a:xfrm>
            <a:off x="6045548" y="123217"/>
            <a:ext cx="2249057" cy="1817076"/>
          </a:xfrm>
          <a:prstGeom prst="rect">
            <a:avLst/>
          </a:prstGeom>
          <a:noFill/>
          <a:ln>
            <a:noFill/>
          </a:ln>
        </p:spPr>
      </p:pic>
      <p:pic>
        <p:nvPicPr>
          <p:cNvPr id="301" name="Shape 301"/>
          <p:cNvPicPr preferRelativeResize="0"/>
          <p:nvPr/>
        </p:nvPicPr>
        <p:blipFill>
          <a:blip r:embed="rId3">
            <a:alphaModFix/>
          </a:blip>
          <a:stretch>
            <a:fillRect/>
          </a:stretch>
        </p:blipFill>
        <p:spPr>
          <a:xfrm>
            <a:off x="6226198" y="2609467"/>
            <a:ext cx="2249057" cy="1817076"/>
          </a:xfrm>
          <a:prstGeom prst="rect">
            <a:avLst/>
          </a:prstGeom>
          <a:noFill/>
          <a:ln>
            <a:noFill/>
          </a:ln>
        </p:spPr>
      </p:pic>
      <p:sp>
        <p:nvSpPr>
          <p:cNvPr id="302" name="Shape 302"/>
          <p:cNvSpPr txBox="1"/>
          <p:nvPr>
            <p:ph idx="1" type="body"/>
          </p:nvPr>
        </p:nvSpPr>
        <p:spPr>
          <a:xfrm>
            <a:off x="6226775" y="1990962"/>
            <a:ext cx="2247900" cy="425400"/>
          </a:xfrm>
          <a:prstGeom prst="rect">
            <a:avLst/>
          </a:prstGeom>
        </p:spPr>
        <p:txBody>
          <a:bodyPr anchorCtr="0" anchor="t" bIns="91425" lIns="91425" rIns="91425" tIns="91425">
            <a:noAutofit/>
          </a:bodyPr>
          <a:lstStyle/>
          <a:p>
            <a:pPr lvl="0" rtl="0">
              <a:spcBef>
                <a:spcPts val="0"/>
              </a:spcBef>
              <a:buNone/>
            </a:pPr>
            <a:r>
              <a:rPr lang="en" sz="1400"/>
              <a:t>Neurons in basal ganglia </a:t>
            </a:r>
          </a:p>
        </p:txBody>
      </p:sp>
      <p:sp>
        <p:nvSpPr>
          <p:cNvPr id="303" name="Shape 303"/>
          <p:cNvSpPr txBox="1"/>
          <p:nvPr/>
        </p:nvSpPr>
        <p:spPr>
          <a:xfrm>
            <a:off x="6620525" y="4320275"/>
            <a:ext cx="1731600" cy="941100"/>
          </a:xfrm>
          <a:prstGeom prst="rect">
            <a:avLst/>
          </a:prstGeom>
          <a:noFill/>
          <a:ln>
            <a:noFill/>
          </a:ln>
        </p:spPr>
        <p:txBody>
          <a:bodyPr anchorCtr="0" anchor="ctr" bIns="91425" lIns="91425" rIns="91425" tIns="91425">
            <a:noAutofit/>
          </a:bodyPr>
          <a:lstStyle/>
          <a:p>
            <a:pPr lvl="0" rtl="0" algn="ctr">
              <a:lnSpc>
                <a:spcPct val="100000"/>
              </a:lnSpc>
              <a:spcBef>
                <a:spcPts val="0"/>
              </a:spcBef>
              <a:buNone/>
            </a:pPr>
            <a:r>
              <a:rPr lang="en">
                <a:solidFill>
                  <a:schemeClr val="dk2"/>
                </a:solidFill>
                <a:latin typeface="Source Sans Pro"/>
                <a:ea typeface="Source Sans Pro"/>
                <a:cs typeface="Source Sans Pro"/>
                <a:sym typeface="Source Sans Pro"/>
              </a:rPr>
              <a:t>Pre-thalamic fibres in the brain stem</a:t>
            </a:r>
          </a:p>
        </p:txBody>
      </p:sp>
      <p:grpSp>
        <p:nvGrpSpPr>
          <p:cNvPr id="304" name="Shape 304"/>
          <p:cNvGrpSpPr/>
          <p:nvPr/>
        </p:nvGrpSpPr>
        <p:grpSpPr>
          <a:xfrm>
            <a:off x="7294019" y="882796"/>
            <a:ext cx="705662" cy="687486"/>
            <a:chOff x="5382800" y="412975"/>
            <a:chExt cx="433800" cy="433800"/>
          </a:xfrm>
        </p:grpSpPr>
        <p:sp>
          <p:nvSpPr>
            <p:cNvPr id="305" name="Shape 305"/>
            <p:cNvSpPr/>
            <p:nvPr/>
          </p:nvSpPr>
          <p:spPr>
            <a:xfrm>
              <a:off x="5382800" y="412975"/>
              <a:ext cx="433800" cy="4338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306" name="Shape 306"/>
            <p:cNvSpPr/>
            <p:nvPr/>
          </p:nvSpPr>
          <p:spPr>
            <a:xfrm>
              <a:off x="5495482" y="525657"/>
              <a:ext cx="208200" cy="2082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307" name="Shape 307"/>
            <p:cNvSpPr/>
            <p:nvPr/>
          </p:nvSpPr>
          <p:spPr>
            <a:xfrm>
              <a:off x="5544572" y="574747"/>
              <a:ext cx="110100" cy="110100"/>
            </a:xfrm>
            <a:prstGeom prst="ellipse">
              <a:avLst/>
            </a:prstGeom>
            <a:solidFill>
              <a:srgbClr val="F24745"/>
            </a:solidFill>
            <a:ln>
              <a:noFill/>
            </a:ln>
          </p:spPr>
          <p:txBody>
            <a:bodyPr anchorCtr="0" anchor="ctr" bIns="91425" lIns="91425" rIns="91425" tIns="91425">
              <a:noAutofit/>
            </a:bodyPr>
            <a:lstStyle/>
            <a:p>
              <a:pPr lvl="0">
                <a:spcBef>
                  <a:spcPts val="0"/>
                </a:spcBef>
                <a:buNone/>
              </a:pPr>
              <a:r>
                <a:t/>
              </a:r>
              <a:endParaRPr/>
            </a:p>
          </p:txBody>
        </p:sp>
      </p:grpSp>
      <p:grpSp>
        <p:nvGrpSpPr>
          <p:cNvPr id="308" name="Shape 308"/>
          <p:cNvGrpSpPr/>
          <p:nvPr/>
        </p:nvGrpSpPr>
        <p:grpSpPr>
          <a:xfrm>
            <a:off x="7514694" y="3739071"/>
            <a:ext cx="705662" cy="687486"/>
            <a:chOff x="5382800" y="412975"/>
            <a:chExt cx="433800" cy="433800"/>
          </a:xfrm>
        </p:grpSpPr>
        <p:sp>
          <p:nvSpPr>
            <p:cNvPr id="309" name="Shape 309"/>
            <p:cNvSpPr/>
            <p:nvPr/>
          </p:nvSpPr>
          <p:spPr>
            <a:xfrm>
              <a:off x="5382800" y="412975"/>
              <a:ext cx="433800" cy="4338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310" name="Shape 310"/>
            <p:cNvSpPr/>
            <p:nvPr/>
          </p:nvSpPr>
          <p:spPr>
            <a:xfrm>
              <a:off x="5495482" y="525657"/>
              <a:ext cx="208200" cy="2082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311" name="Shape 311"/>
            <p:cNvSpPr/>
            <p:nvPr/>
          </p:nvSpPr>
          <p:spPr>
            <a:xfrm>
              <a:off x="5544572" y="574747"/>
              <a:ext cx="110100" cy="110100"/>
            </a:xfrm>
            <a:prstGeom prst="ellipse">
              <a:avLst/>
            </a:prstGeom>
            <a:solidFill>
              <a:srgbClr val="F24745"/>
            </a:solidFill>
            <a:ln>
              <a:noFill/>
            </a:ln>
          </p:spPr>
          <p:txBody>
            <a:bodyPr anchorCtr="0" anchor="ctr" bIns="91425" lIns="91425" rIns="91425" tIns="91425">
              <a:noAutofit/>
            </a:bodyPr>
            <a:lstStyle/>
            <a:p>
              <a:pPr lvl="0">
                <a:spcBef>
                  <a:spcPts val="0"/>
                </a:spcBef>
                <a:buNone/>
              </a:pPr>
              <a:r>
                <a:t/>
              </a:r>
              <a:endParaRPr/>
            </a:p>
          </p:txBody>
        </p:sp>
      </p:grpSp>
      <p:sp>
        <p:nvSpPr>
          <p:cNvPr id="312" name="Shape 312"/>
          <p:cNvSpPr txBox="1"/>
          <p:nvPr/>
        </p:nvSpPr>
        <p:spPr>
          <a:xfrm>
            <a:off x="7224625" y="1860675"/>
            <a:ext cx="1285800" cy="318600"/>
          </a:xfrm>
          <a:prstGeom prst="rect">
            <a:avLst/>
          </a:prstGeom>
          <a:noFill/>
          <a:ln>
            <a:noFill/>
          </a:ln>
        </p:spPr>
        <p:txBody>
          <a:bodyPr anchorCtr="0" anchor="ctr" bIns="91425" lIns="91425" rIns="91425" tIns="91425">
            <a:noAutofit/>
          </a:bodyPr>
          <a:lstStyle/>
          <a:p>
            <a:pPr lvl="0" rtl="0">
              <a:spcBef>
                <a:spcPts val="0"/>
              </a:spcBef>
              <a:buNone/>
            </a:pPr>
            <a:r>
              <a:rPr lang="en" sz="800">
                <a:solidFill>
                  <a:schemeClr val="dk2"/>
                </a:solidFill>
                <a:latin typeface="Source Sans Pro"/>
                <a:ea typeface="Source Sans Pro"/>
                <a:cs typeface="Source Sans Pro"/>
                <a:sym typeface="Source Sans Pro"/>
              </a:rPr>
              <a:t>http://www.wired.com/</a:t>
            </a:r>
          </a:p>
        </p:txBody>
      </p:sp>
      <p:sp>
        <p:nvSpPr>
          <p:cNvPr id="313" name="Shape 313"/>
          <p:cNvSpPr txBox="1"/>
          <p:nvPr/>
        </p:nvSpPr>
        <p:spPr>
          <a:xfrm>
            <a:off x="7406700" y="4661675"/>
            <a:ext cx="1285800" cy="318600"/>
          </a:xfrm>
          <a:prstGeom prst="rect">
            <a:avLst/>
          </a:prstGeom>
          <a:noFill/>
          <a:ln>
            <a:noFill/>
          </a:ln>
        </p:spPr>
        <p:txBody>
          <a:bodyPr anchorCtr="0" anchor="ctr" bIns="91425" lIns="91425" rIns="91425" tIns="91425">
            <a:noAutofit/>
          </a:bodyPr>
          <a:lstStyle/>
          <a:p>
            <a:pPr lvl="0" rtl="0">
              <a:spcBef>
                <a:spcPts val="0"/>
              </a:spcBef>
              <a:buNone/>
            </a:pPr>
            <a:r>
              <a:rPr lang="en" sz="800">
                <a:solidFill>
                  <a:schemeClr val="dk2"/>
                </a:solidFill>
                <a:latin typeface="Source Sans Pro"/>
                <a:ea typeface="Source Sans Pro"/>
                <a:cs typeface="Source Sans Pro"/>
                <a:sym typeface="Source Sans Pro"/>
              </a:rPr>
              <a:t>http://www.wired.com/</a:t>
            </a:r>
          </a:p>
        </p:txBody>
      </p:sp>
      <p:sp>
        <p:nvSpPr>
          <p:cNvPr id="314" name="Shape 314"/>
          <p:cNvSpPr/>
          <p:nvPr/>
        </p:nvSpPr>
        <p:spPr>
          <a:xfrm rot="-5424911">
            <a:off x="3775416" y="3280209"/>
            <a:ext cx="41401" cy="25500"/>
          </a:xfrm>
          <a:prstGeom prst="triangle">
            <a:avLst>
              <a:gd fmla="val 50000" name="adj"/>
            </a:avLst>
          </a:prstGeom>
          <a:solidFill>
            <a:schemeClr val="dk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x="0" y="0"/>
          <a:ext cx="0" cy="0"/>
          <a:chOff x="0" y="0"/>
          <a:chExt cx="0" cy="0"/>
        </a:xfrm>
      </p:grpSpPr>
      <p:sp>
        <p:nvSpPr>
          <p:cNvPr id="319" name="Shape 319"/>
          <p:cNvSpPr txBox="1"/>
          <p:nvPr>
            <p:ph type="title"/>
          </p:nvPr>
        </p:nvSpPr>
        <p:spPr>
          <a:xfrm>
            <a:off x="844425" y="5597"/>
            <a:ext cx="3552600" cy="1140000"/>
          </a:xfrm>
          <a:prstGeom prst="rect">
            <a:avLst/>
          </a:prstGeom>
        </p:spPr>
        <p:txBody>
          <a:bodyPr anchorCtr="0" anchor="b" bIns="91425" lIns="91425" rIns="91425" tIns="91425">
            <a:noAutofit/>
          </a:bodyPr>
          <a:lstStyle/>
          <a:p>
            <a:pPr lvl="0">
              <a:spcBef>
                <a:spcPts val="0"/>
              </a:spcBef>
              <a:buNone/>
            </a:pPr>
            <a:r>
              <a:rPr b="1" lang="en"/>
              <a:t>SLEEP DISORDERS</a:t>
            </a:r>
          </a:p>
        </p:txBody>
      </p:sp>
      <p:sp>
        <p:nvSpPr>
          <p:cNvPr id="320" name="Shape 320"/>
          <p:cNvSpPr txBox="1"/>
          <p:nvPr>
            <p:ph idx="1" type="body"/>
          </p:nvPr>
        </p:nvSpPr>
        <p:spPr>
          <a:xfrm>
            <a:off x="844425" y="1822850"/>
            <a:ext cx="4779000" cy="2182800"/>
          </a:xfrm>
          <a:prstGeom prst="rect">
            <a:avLst/>
          </a:prstGeom>
        </p:spPr>
        <p:txBody>
          <a:bodyPr anchorCtr="0" anchor="t" bIns="91425" lIns="91425" rIns="91425" tIns="91425">
            <a:noAutofit/>
          </a:bodyPr>
          <a:lstStyle/>
          <a:p>
            <a:pPr indent="-228600" lvl="0" marL="457200" rtl="0">
              <a:spcBef>
                <a:spcPts val="0"/>
              </a:spcBef>
            </a:pPr>
            <a:r>
              <a:rPr lang="en"/>
              <a:t>Sleep disturbances due to gasping and choking </a:t>
            </a:r>
          </a:p>
          <a:p>
            <a:pPr indent="-228600" lvl="0" marL="457200" rtl="0">
              <a:spcBef>
                <a:spcPts val="0"/>
              </a:spcBef>
            </a:pPr>
            <a:r>
              <a:rPr lang="en"/>
              <a:t>5 obstructive sleep events/hour of sleep </a:t>
            </a:r>
          </a:p>
          <a:p>
            <a:pPr indent="0" lvl="0" marL="457200">
              <a:spcBef>
                <a:spcPts val="0"/>
              </a:spcBef>
              <a:buNone/>
            </a:pPr>
            <a:r>
              <a:t/>
            </a:r>
            <a:endParaRPr/>
          </a:p>
        </p:txBody>
      </p:sp>
      <p:sp>
        <p:nvSpPr>
          <p:cNvPr id="321" name="Shape 321"/>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
        <p:nvSpPr>
          <p:cNvPr id="322" name="Shape 322"/>
          <p:cNvSpPr txBox="1"/>
          <p:nvPr>
            <p:ph idx="1" type="body"/>
          </p:nvPr>
        </p:nvSpPr>
        <p:spPr>
          <a:xfrm>
            <a:off x="844425" y="1145600"/>
            <a:ext cx="3673200" cy="794700"/>
          </a:xfrm>
          <a:prstGeom prst="rect">
            <a:avLst/>
          </a:prstGeom>
        </p:spPr>
        <p:txBody>
          <a:bodyPr anchorCtr="0" anchor="t" bIns="91425" lIns="91425" rIns="91425" tIns="91425">
            <a:noAutofit/>
          </a:bodyPr>
          <a:lstStyle/>
          <a:p>
            <a:pPr lvl="0" rtl="0">
              <a:spcBef>
                <a:spcPts val="0"/>
              </a:spcBef>
              <a:buNone/>
            </a:pPr>
            <a:r>
              <a:rPr b="1" lang="en"/>
              <a:t>Obstructive Sleep Apnea  </a:t>
            </a:r>
          </a:p>
        </p:txBody>
      </p:sp>
      <p:grpSp>
        <p:nvGrpSpPr>
          <p:cNvPr id="323" name="Shape 323"/>
          <p:cNvGrpSpPr/>
          <p:nvPr/>
        </p:nvGrpSpPr>
        <p:grpSpPr>
          <a:xfrm>
            <a:off x="6228673" y="417730"/>
            <a:ext cx="2120984" cy="4361089"/>
            <a:chOff x="5160100" y="1609475"/>
            <a:chExt cx="975300" cy="2005375"/>
          </a:xfrm>
        </p:grpSpPr>
        <p:sp>
          <p:nvSpPr>
            <p:cNvPr id="324" name="Shape 324"/>
            <p:cNvSpPr/>
            <p:nvPr/>
          </p:nvSpPr>
          <p:spPr>
            <a:xfrm>
              <a:off x="5160100" y="1609475"/>
              <a:ext cx="975300" cy="2005375"/>
            </a:xfrm>
            <a:custGeom>
              <a:pathLst>
                <a:path extrusionOk="0" h="80215" w="39012">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325" name="Shape 325"/>
            <p:cNvSpPr/>
            <p:nvPr/>
          </p:nvSpPr>
          <p:spPr>
            <a:xfrm>
              <a:off x="5160100" y="1609475"/>
              <a:ext cx="975300" cy="2005375"/>
            </a:xfrm>
            <a:custGeom>
              <a:pathLst>
                <a:path extrusionOk="0" h="80215" w="39012">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anchorCtr="0" anchor="ctr" bIns="91425" lIns="91425" rIns="91425" tIns="91425">
              <a:noAutofit/>
            </a:bodyPr>
            <a:lstStyle/>
            <a:p>
              <a:pPr lvl="0">
                <a:spcBef>
                  <a:spcPts val="0"/>
                </a:spcBef>
                <a:buNone/>
              </a:pPr>
              <a:r>
                <a:t/>
              </a:r>
              <a:endParaRPr/>
            </a:p>
          </p:txBody>
        </p:sp>
      </p:grpSp>
      <p:sp>
        <p:nvSpPr>
          <p:cNvPr id="326" name="Shape 326"/>
          <p:cNvSpPr/>
          <p:nvPr/>
        </p:nvSpPr>
        <p:spPr>
          <a:xfrm rot="4499367">
            <a:off x="7747457" y="360028"/>
            <a:ext cx="881477" cy="864587"/>
          </a:xfrm>
          <a:prstGeom prst="wedgeEllipseCallout">
            <a:avLst>
              <a:gd fmla="val -20833" name="adj1"/>
              <a:gd fmla="val 62500" name="adj2"/>
            </a:avLst>
          </a:prstGeom>
          <a:solidFill>
            <a:srgbClr val="A9D039"/>
          </a:solidFill>
          <a:ln>
            <a:noFill/>
          </a:ln>
        </p:spPr>
        <p:txBody>
          <a:bodyPr anchorCtr="0" anchor="ctr" bIns="91425" lIns="91425" rIns="91425" tIns="91425">
            <a:noAutofit/>
          </a:bodyPr>
          <a:lstStyle/>
          <a:p>
            <a:pPr lvl="0">
              <a:spcBef>
                <a:spcPts val="0"/>
              </a:spcBef>
              <a:buNone/>
            </a:pPr>
            <a:r>
              <a:t/>
            </a:r>
            <a:endParaRPr/>
          </a:p>
        </p:txBody>
      </p:sp>
      <p:sp>
        <p:nvSpPr>
          <p:cNvPr id="327" name="Shape 327"/>
          <p:cNvSpPr/>
          <p:nvPr/>
        </p:nvSpPr>
        <p:spPr>
          <a:xfrm rot="2699243">
            <a:off x="6024765" y="916290"/>
            <a:ext cx="963715" cy="974322"/>
          </a:xfrm>
          <a:prstGeom prst="teardrop">
            <a:avLst>
              <a:gd fmla="val 100000" name="adj"/>
            </a:avLst>
          </a:prstGeom>
          <a:solidFill>
            <a:srgbClr val="F24745"/>
          </a:solidFill>
          <a:ln>
            <a:noFill/>
          </a:ln>
        </p:spPr>
        <p:txBody>
          <a:bodyPr anchorCtr="0" anchor="ctr" bIns="91425" lIns="91425" rIns="91425" tIns="91425">
            <a:noAutofit/>
          </a:bodyPr>
          <a:lstStyle/>
          <a:p>
            <a:pPr lvl="0">
              <a:spcBef>
                <a:spcPts val="0"/>
              </a:spcBef>
              <a:buNone/>
            </a:pPr>
            <a:r>
              <a:t/>
            </a:r>
            <a:endParaRPr/>
          </a:p>
        </p:txBody>
      </p:sp>
      <p:grpSp>
        <p:nvGrpSpPr>
          <p:cNvPr id="328" name="Shape 328"/>
          <p:cNvGrpSpPr/>
          <p:nvPr/>
        </p:nvGrpSpPr>
        <p:grpSpPr>
          <a:xfrm>
            <a:off x="6177023" y="1120813"/>
            <a:ext cx="659209" cy="565282"/>
            <a:chOff x="1951075" y="2333250"/>
            <a:chExt cx="381200" cy="381175"/>
          </a:xfrm>
        </p:grpSpPr>
        <p:sp>
          <p:nvSpPr>
            <p:cNvPr id="329" name="Shape 329"/>
            <p:cNvSpPr/>
            <p:nvPr/>
          </p:nvSpPr>
          <p:spPr>
            <a:xfrm>
              <a:off x="1951075" y="2333250"/>
              <a:ext cx="381200" cy="381175"/>
            </a:xfrm>
            <a:custGeom>
              <a:pathLst>
                <a:path extrusionOk="0" fill="none" h="15247" w="15248">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cap="rnd" cmpd="sng" w="19050">
              <a:solidFill>
                <a:srgbClr val="FFFF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rgbClr val="FFFFFF"/>
                </a:solidFill>
              </a:endParaRPr>
            </a:p>
          </p:txBody>
        </p:sp>
        <p:sp>
          <p:nvSpPr>
            <p:cNvPr id="330" name="Shape 330"/>
            <p:cNvSpPr/>
            <p:nvPr/>
          </p:nvSpPr>
          <p:spPr>
            <a:xfrm>
              <a:off x="2197675" y="2503125"/>
              <a:ext cx="43875" cy="47525"/>
            </a:xfrm>
            <a:custGeom>
              <a:pathLst>
                <a:path extrusionOk="0" fill="none" h="1901" w="1755">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cap="rnd" cmpd="sng" w="19050">
              <a:solidFill>
                <a:srgbClr val="FFFF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rgbClr val="FFFFFF"/>
                </a:solidFill>
              </a:endParaRPr>
            </a:p>
          </p:txBody>
        </p:sp>
        <p:sp>
          <p:nvSpPr>
            <p:cNvPr id="331" name="Shape 331"/>
            <p:cNvSpPr/>
            <p:nvPr/>
          </p:nvSpPr>
          <p:spPr>
            <a:xfrm>
              <a:off x="2041800" y="2503125"/>
              <a:ext cx="43875" cy="47525"/>
            </a:xfrm>
            <a:custGeom>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cap="rnd" cmpd="sng" w="19050">
              <a:solidFill>
                <a:srgbClr val="FFFF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rgbClr val="FFFFFF"/>
                </a:solidFill>
              </a:endParaRPr>
            </a:p>
          </p:txBody>
        </p:sp>
        <p:sp>
          <p:nvSpPr>
            <p:cNvPr id="332" name="Shape 332"/>
            <p:cNvSpPr/>
            <p:nvPr/>
          </p:nvSpPr>
          <p:spPr>
            <a:xfrm>
              <a:off x="2041800" y="2584100"/>
              <a:ext cx="199750" cy="41425"/>
            </a:xfrm>
            <a:custGeom>
              <a:pathLst>
                <a:path extrusionOk="0" fill="none" h="1657" w="799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cap="rnd" cmpd="sng" w="19050">
              <a:solidFill>
                <a:srgbClr val="FFFF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rgbClr val="FFFFFF"/>
                </a:solidFill>
              </a:endParaRPr>
            </a:p>
          </p:txBody>
        </p:sp>
      </p:grpSp>
      <p:sp>
        <p:nvSpPr>
          <p:cNvPr id="333" name="Shape 333"/>
          <p:cNvSpPr/>
          <p:nvPr/>
        </p:nvSpPr>
        <p:spPr>
          <a:xfrm>
            <a:off x="7390350" y="1536450"/>
            <a:ext cx="176100" cy="154200"/>
          </a:xfrm>
          <a:prstGeom prst="heart">
            <a:avLst/>
          </a:prstGeom>
          <a:solidFill>
            <a:srgbClr val="F24745"/>
          </a:solidFill>
          <a:ln>
            <a:noFill/>
          </a:ln>
        </p:spPr>
        <p:txBody>
          <a:bodyPr anchorCtr="0" anchor="ctr" bIns="91425" lIns="91425" rIns="91425" tIns="91425">
            <a:noAutofit/>
          </a:bodyPr>
          <a:lstStyle/>
          <a:p>
            <a:pPr lvl="0">
              <a:spcBef>
                <a:spcPts val="0"/>
              </a:spcBef>
              <a:buNone/>
            </a:pPr>
            <a:r>
              <a:t/>
            </a:r>
            <a:endParaRPr/>
          </a:p>
        </p:txBody>
      </p:sp>
      <p:sp>
        <p:nvSpPr>
          <p:cNvPr id="334" name="Shape 334"/>
          <p:cNvSpPr txBox="1"/>
          <p:nvPr/>
        </p:nvSpPr>
        <p:spPr>
          <a:xfrm>
            <a:off x="7853400" y="495375"/>
            <a:ext cx="669600" cy="366300"/>
          </a:xfrm>
          <a:prstGeom prst="rect">
            <a:avLst/>
          </a:prstGeom>
          <a:noFill/>
          <a:ln>
            <a:noFill/>
          </a:ln>
        </p:spPr>
        <p:txBody>
          <a:bodyPr anchorCtr="0" anchor="t" bIns="91425" lIns="91425" rIns="91425" tIns="91425">
            <a:noAutofit/>
          </a:bodyPr>
          <a:lstStyle/>
          <a:p>
            <a:pPr lvl="0">
              <a:spcBef>
                <a:spcPts val="0"/>
              </a:spcBef>
              <a:buNone/>
            </a:pPr>
            <a:r>
              <a:rPr b="1" lang="en" sz="2400">
                <a:latin typeface="Source Sans Pro"/>
                <a:ea typeface="Source Sans Pro"/>
                <a:cs typeface="Source Sans Pro"/>
                <a:sym typeface="Source Sans Pro"/>
              </a:rPr>
              <a:t>Z</a:t>
            </a:r>
            <a:r>
              <a:rPr b="1" lang="en" sz="1800">
                <a:latin typeface="Source Sans Pro"/>
                <a:ea typeface="Source Sans Pro"/>
                <a:cs typeface="Source Sans Pro"/>
                <a:sym typeface="Source Sans Pro"/>
              </a:rPr>
              <a:t>z</a:t>
            </a:r>
            <a:r>
              <a:rPr b="1" lang="en">
                <a:latin typeface="Source Sans Pro"/>
                <a:ea typeface="Source Sans Pro"/>
                <a:cs typeface="Source Sans Pro"/>
                <a:sym typeface="Source Sans Pro"/>
              </a:rPr>
              <a:t>z</a:t>
            </a:r>
            <a:r>
              <a:rPr b="1" lang="en" sz="1100">
                <a:latin typeface="Source Sans Pro"/>
                <a:ea typeface="Source Sans Pro"/>
                <a:cs typeface="Source Sans Pro"/>
                <a:sym typeface="Source Sans Pro"/>
              </a:rPr>
              <a:t>z</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ctrTitle"/>
          </p:nvPr>
        </p:nvSpPr>
        <p:spPr>
          <a:xfrm>
            <a:off x="685800" y="1907658"/>
            <a:ext cx="5008200" cy="1045200"/>
          </a:xfrm>
          <a:prstGeom prst="rect">
            <a:avLst/>
          </a:prstGeom>
        </p:spPr>
        <p:txBody>
          <a:bodyPr anchorCtr="0" anchor="b" bIns="91425" lIns="91425" rIns="91425" tIns="91425">
            <a:noAutofit/>
          </a:bodyPr>
          <a:lstStyle/>
          <a:p>
            <a:pPr lvl="0" rtl="0">
              <a:spcBef>
                <a:spcPts val="0"/>
              </a:spcBef>
              <a:buNone/>
            </a:pPr>
            <a:r>
              <a:t/>
            </a:r>
            <a:endParaRPr/>
          </a:p>
          <a:p>
            <a:pPr lvl="0" rtl="0">
              <a:spcBef>
                <a:spcPts val="0"/>
              </a:spcBef>
              <a:buNone/>
            </a:pPr>
            <a:r>
              <a:rPr lang="en">
                <a:solidFill>
                  <a:schemeClr val="lt1"/>
                </a:solidFill>
              </a:rPr>
              <a:t>Statistics on Sleep Deprivation</a:t>
            </a:r>
          </a:p>
        </p:txBody>
      </p:sp>
      <p:sp>
        <p:nvSpPr>
          <p:cNvPr id="144" name="Shape 144"/>
          <p:cNvSpPr txBox="1"/>
          <p:nvPr>
            <p:ph idx="1" type="subTitle"/>
          </p:nvPr>
        </p:nvSpPr>
        <p:spPr>
          <a:xfrm>
            <a:off x="685800" y="3082250"/>
            <a:ext cx="5008200" cy="687600"/>
          </a:xfrm>
          <a:prstGeom prst="rect">
            <a:avLst/>
          </a:prstGeom>
        </p:spPr>
        <p:txBody>
          <a:bodyPr anchorCtr="0" anchor="ctr" bIns="91425" lIns="91425" rIns="91425" tIns="91425">
            <a:noAutofit/>
          </a:bodyPr>
          <a:lstStyle/>
          <a:p>
            <a:pPr lvl="0" rtl="0">
              <a:spcBef>
                <a:spcPts val="0"/>
              </a:spcBef>
              <a:buNone/>
            </a:pPr>
            <a:r>
              <a:rPr lang="en"/>
              <a:t>Who and how many are affected? </a:t>
            </a:r>
          </a:p>
        </p:txBody>
      </p:sp>
      <p:sp>
        <p:nvSpPr>
          <p:cNvPr id="145" name="Shape 145"/>
          <p:cNvSpPr txBox="1"/>
          <p:nvPr>
            <p:ph idx="12" type="sldNum"/>
          </p:nvPr>
        </p:nvSpPr>
        <p:spPr>
          <a:xfrm>
            <a:off x="-75" y="3420000"/>
            <a:ext cx="669600" cy="17235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x="0" y="0"/>
          <a:ext cx="0" cy="0"/>
          <a:chOff x="0" y="0"/>
          <a:chExt cx="0" cy="0"/>
        </a:xfrm>
      </p:grpSpPr>
      <p:sp>
        <p:nvSpPr>
          <p:cNvPr id="339" name="Shape 339"/>
          <p:cNvSpPr txBox="1"/>
          <p:nvPr>
            <p:ph type="title"/>
          </p:nvPr>
        </p:nvSpPr>
        <p:spPr>
          <a:xfrm>
            <a:off x="844425" y="5597"/>
            <a:ext cx="3552600" cy="1140000"/>
          </a:xfrm>
          <a:prstGeom prst="rect">
            <a:avLst/>
          </a:prstGeom>
        </p:spPr>
        <p:txBody>
          <a:bodyPr anchorCtr="0" anchor="b" bIns="91425" lIns="91425" rIns="91425" tIns="91425">
            <a:noAutofit/>
          </a:bodyPr>
          <a:lstStyle/>
          <a:p>
            <a:pPr lvl="0" rtl="0">
              <a:spcBef>
                <a:spcPts val="0"/>
              </a:spcBef>
              <a:buNone/>
            </a:pPr>
            <a:r>
              <a:rPr b="1" lang="en"/>
              <a:t>SLEEP DISORDERS</a:t>
            </a:r>
          </a:p>
        </p:txBody>
      </p:sp>
      <p:sp>
        <p:nvSpPr>
          <p:cNvPr id="340" name="Shape 340"/>
          <p:cNvSpPr txBox="1"/>
          <p:nvPr>
            <p:ph idx="1" type="body"/>
          </p:nvPr>
        </p:nvSpPr>
        <p:spPr>
          <a:xfrm>
            <a:off x="844425" y="1822850"/>
            <a:ext cx="4779000" cy="2182800"/>
          </a:xfrm>
          <a:prstGeom prst="rect">
            <a:avLst/>
          </a:prstGeom>
        </p:spPr>
        <p:txBody>
          <a:bodyPr anchorCtr="0" anchor="t" bIns="91425" lIns="91425" rIns="91425" tIns="91425">
            <a:noAutofit/>
          </a:bodyPr>
          <a:lstStyle/>
          <a:p>
            <a:pPr indent="-228600" lvl="0" marL="457200" rtl="0">
              <a:spcBef>
                <a:spcPts val="0"/>
              </a:spcBef>
            </a:pPr>
            <a:r>
              <a:rPr lang="en"/>
              <a:t>Primary Insomnia</a:t>
            </a:r>
          </a:p>
          <a:p>
            <a:pPr indent="-228600" lvl="2" marL="1371600" rtl="0">
              <a:spcBef>
                <a:spcPts val="0"/>
              </a:spcBef>
            </a:pPr>
            <a:r>
              <a:rPr lang="en" sz="1800"/>
              <a:t>Difficulty falling asleep</a:t>
            </a:r>
          </a:p>
          <a:p>
            <a:pPr indent="-228600" lvl="2" marL="1371600" rtl="0">
              <a:spcBef>
                <a:spcPts val="0"/>
              </a:spcBef>
            </a:pPr>
            <a:r>
              <a:rPr lang="en" sz="1800"/>
              <a:t>Awakening during night</a:t>
            </a:r>
          </a:p>
          <a:p>
            <a:pPr indent="-228600" lvl="0" marL="457200" rtl="0">
              <a:spcBef>
                <a:spcPts val="0"/>
              </a:spcBef>
            </a:pPr>
            <a:r>
              <a:rPr lang="en"/>
              <a:t>Secondary Insomnia</a:t>
            </a:r>
          </a:p>
          <a:p>
            <a:pPr indent="-342900" lvl="2" marL="1371600" rtl="0">
              <a:spcBef>
                <a:spcPts val="0"/>
              </a:spcBef>
              <a:buSzPct val="100000"/>
            </a:pPr>
            <a:r>
              <a:rPr lang="en" sz="1800"/>
              <a:t>Associated with comorbidities </a:t>
            </a:r>
          </a:p>
        </p:txBody>
      </p:sp>
      <p:sp>
        <p:nvSpPr>
          <p:cNvPr id="341" name="Shape 341"/>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sp>
        <p:nvSpPr>
          <p:cNvPr id="342" name="Shape 342"/>
          <p:cNvSpPr txBox="1"/>
          <p:nvPr>
            <p:ph idx="1" type="body"/>
          </p:nvPr>
        </p:nvSpPr>
        <p:spPr>
          <a:xfrm>
            <a:off x="844425" y="1145600"/>
            <a:ext cx="3673200" cy="794700"/>
          </a:xfrm>
          <a:prstGeom prst="rect">
            <a:avLst/>
          </a:prstGeom>
        </p:spPr>
        <p:txBody>
          <a:bodyPr anchorCtr="0" anchor="t" bIns="91425" lIns="91425" rIns="91425" tIns="91425">
            <a:noAutofit/>
          </a:bodyPr>
          <a:lstStyle/>
          <a:p>
            <a:pPr lvl="0" rtl="0">
              <a:spcBef>
                <a:spcPts val="0"/>
              </a:spcBef>
              <a:buNone/>
            </a:pPr>
            <a:r>
              <a:rPr b="1" lang="en"/>
              <a:t>Insomnia </a:t>
            </a:r>
          </a:p>
        </p:txBody>
      </p:sp>
      <p:sp>
        <p:nvSpPr>
          <p:cNvPr id="343" name="Shape 343"/>
          <p:cNvSpPr/>
          <p:nvPr/>
        </p:nvSpPr>
        <p:spPr>
          <a:xfrm rot="10800000">
            <a:off x="5736975" y="1570350"/>
            <a:ext cx="1212900" cy="2310000"/>
          </a:xfrm>
          <a:prstGeom prst="downArrow">
            <a:avLst>
              <a:gd fmla="val 50000" name="adj1"/>
              <a:gd fmla="val 50000" name="adj2"/>
            </a:avLst>
          </a:prstGeom>
          <a:solidFill>
            <a:srgbClr val="F24745"/>
          </a:solidFill>
          <a:ln cap="flat" cmpd="sng" w="9525">
            <a:solidFill>
              <a:srgbClr val="F24745"/>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44" name="Shape 344"/>
          <p:cNvSpPr txBox="1"/>
          <p:nvPr>
            <p:ph idx="1" type="body"/>
          </p:nvPr>
        </p:nvSpPr>
        <p:spPr>
          <a:xfrm>
            <a:off x="6802400" y="1940300"/>
            <a:ext cx="955800" cy="944700"/>
          </a:xfrm>
          <a:prstGeom prst="rect">
            <a:avLst/>
          </a:prstGeom>
        </p:spPr>
        <p:txBody>
          <a:bodyPr anchorCtr="0" anchor="t" bIns="91425" lIns="91425" rIns="91425" tIns="91425">
            <a:noAutofit/>
          </a:bodyPr>
          <a:lstStyle/>
          <a:p>
            <a:pPr lvl="0" rtl="0">
              <a:spcBef>
                <a:spcPts val="0"/>
              </a:spcBef>
              <a:buNone/>
            </a:pPr>
            <a:r>
              <a:rPr b="1" lang="en" sz="9600"/>
              <a:t>=</a:t>
            </a:r>
          </a:p>
        </p:txBody>
      </p:sp>
      <p:sp>
        <p:nvSpPr>
          <p:cNvPr id="345" name="Shape 345"/>
          <p:cNvSpPr txBox="1"/>
          <p:nvPr/>
        </p:nvSpPr>
        <p:spPr>
          <a:xfrm rot="-5400000">
            <a:off x="5277475" y="2611700"/>
            <a:ext cx="2014200" cy="671400"/>
          </a:xfrm>
          <a:prstGeom prst="rect">
            <a:avLst/>
          </a:prstGeom>
          <a:noFill/>
          <a:ln>
            <a:noFill/>
          </a:ln>
        </p:spPr>
        <p:txBody>
          <a:bodyPr anchorCtr="0" anchor="t" bIns="91425" lIns="91425" rIns="91425" tIns="91425">
            <a:noAutofit/>
          </a:bodyPr>
          <a:lstStyle/>
          <a:p>
            <a:pPr lvl="0" rtl="0" algn="ctr">
              <a:spcBef>
                <a:spcPts val="0"/>
              </a:spcBef>
              <a:buNone/>
            </a:pPr>
            <a:r>
              <a:rPr b="1" lang="en" sz="1800">
                <a:solidFill>
                  <a:srgbClr val="434343"/>
                </a:solidFill>
                <a:latin typeface="Source Sans Pro"/>
                <a:ea typeface="Source Sans Pro"/>
                <a:cs typeface="Source Sans Pro"/>
                <a:sym typeface="Source Sans Pro"/>
              </a:rPr>
              <a:t>Daytime </a:t>
            </a:r>
          </a:p>
          <a:p>
            <a:pPr lvl="0" algn="ctr">
              <a:spcBef>
                <a:spcPts val="0"/>
              </a:spcBef>
              <a:buNone/>
            </a:pPr>
            <a:r>
              <a:rPr b="1" lang="en" sz="1800">
                <a:solidFill>
                  <a:srgbClr val="434343"/>
                </a:solidFill>
                <a:latin typeface="Source Sans Pro"/>
                <a:ea typeface="Source Sans Pro"/>
                <a:cs typeface="Source Sans Pro"/>
                <a:sym typeface="Source Sans Pro"/>
              </a:rPr>
              <a:t>Sleepiness</a:t>
            </a:r>
          </a:p>
        </p:txBody>
      </p:sp>
      <p:sp>
        <p:nvSpPr>
          <p:cNvPr id="346" name="Shape 346"/>
          <p:cNvSpPr/>
          <p:nvPr/>
        </p:nvSpPr>
        <p:spPr>
          <a:xfrm>
            <a:off x="7570537" y="1759250"/>
            <a:ext cx="1212900" cy="2310000"/>
          </a:xfrm>
          <a:prstGeom prst="downArrow">
            <a:avLst>
              <a:gd fmla="val 50000" name="adj1"/>
              <a:gd fmla="val 50000" name="adj2"/>
            </a:avLst>
          </a:prstGeom>
          <a:solidFill>
            <a:srgbClr val="F24745"/>
          </a:solidFill>
          <a:ln cap="flat" cmpd="sng" w="9525">
            <a:solidFill>
              <a:srgbClr val="F24745"/>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47" name="Shape 347"/>
          <p:cNvSpPr txBox="1"/>
          <p:nvPr/>
        </p:nvSpPr>
        <p:spPr>
          <a:xfrm rot="-5400000">
            <a:off x="7268925" y="2289425"/>
            <a:ext cx="2014200" cy="671400"/>
          </a:xfrm>
          <a:prstGeom prst="rect">
            <a:avLst/>
          </a:prstGeom>
          <a:noFill/>
          <a:ln>
            <a:noFill/>
          </a:ln>
        </p:spPr>
        <p:txBody>
          <a:bodyPr anchorCtr="0" anchor="t" bIns="91425" lIns="91425" rIns="91425" tIns="91425">
            <a:noAutofit/>
          </a:bodyPr>
          <a:lstStyle/>
          <a:p>
            <a:pPr lvl="0" rtl="0" algn="ctr">
              <a:spcBef>
                <a:spcPts val="0"/>
              </a:spcBef>
              <a:buNone/>
            </a:pPr>
            <a:r>
              <a:rPr b="1" lang="en" sz="1800">
                <a:solidFill>
                  <a:srgbClr val="434343"/>
                </a:solidFill>
                <a:latin typeface="Source Sans Pro"/>
                <a:ea typeface="Source Sans Pro"/>
                <a:cs typeface="Source Sans Pro"/>
                <a:sym typeface="Source Sans Pro"/>
              </a:rPr>
              <a:t>Functionality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1" name="Shape 351"/>
        <p:cNvGrpSpPr/>
        <p:nvPr/>
      </p:nvGrpSpPr>
      <p:grpSpPr>
        <a:xfrm>
          <a:off x="0" y="0"/>
          <a:ext cx="0" cy="0"/>
          <a:chOff x="0" y="0"/>
          <a:chExt cx="0" cy="0"/>
        </a:xfrm>
      </p:grpSpPr>
      <p:sp>
        <p:nvSpPr>
          <p:cNvPr id="352" name="Shape 352"/>
          <p:cNvSpPr txBox="1"/>
          <p:nvPr>
            <p:ph type="ctrTitle"/>
          </p:nvPr>
        </p:nvSpPr>
        <p:spPr>
          <a:xfrm>
            <a:off x="685800" y="1907658"/>
            <a:ext cx="5008200" cy="10452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FFFFFF"/>
              </a:buClr>
              <a:buSzPct val="25000"/>
              <a:buFont typeface="Dosis"/>
              <a:buNone/>
            </a:pPr>
            <a:r>
              <a:rPr lang="en"/>
              <a:t>Effects of Sleep Deprivation </a:t>
            </a:r>
          </a:p>
        </p:txBody>
      </p:sp>
      <p:sp>
        <p:nvSpPr>
          <p:cNvPr id="353" name="Shape 353"/>
          <p:cNvSpPr txBox="1"/>
          <p:nvPr>
            <p:ph idx="1" type="subTitle"/>
          </p:nvPr>
        </p:nvSpPr>
        <p:spPr>
          <a:xfrm>
            <a:off x="685800" y="3082250"/>
            <a:ext cx="5008200" cy="687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415665"/>
              </a:buClr>
              <a:buSzPct val="25000"/>
              <a:buFont typeface="Source Sans Pro"/>
              <a:buNone/>
            </a:pPr>
            <a:r>
              <a:t/>
            </a:r>
            <a:endParaRPr b="0" i="0" sz="1800" u="none" cap="none" strike="noStrike">
              <a:solidFill>
                <a:srgbClr val="415665"/>
              </a:solidFill>
              <a:latin typeface="Source Sans Pro"/>
              <a:ea typeface="Source Sans Pro"/>
              <a:cs typeface="Source Sans Pro"/>
              <a:sym typeface="Source Sans Pro"/>
            </a:endParaRPr>
          </a:p>
        </p:txBody>
      </p:sp>
      <p:sp>
        <p:nvSpPr>
          <p:cNvPr id="354" name="Shape 354"/>
          <p:cNvSpPr txBox="1"/>
          <p:nvPr>
            <p:ph idx="12" type="sldNum"/>
          </p:nvPr>
        </p:nvSpPr>
        <p:spPr>
          <a:xfrm>
            <a:off x="-75" y="3420000"/>
            <a:ext cx="669600" cy="17235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0DB7C4"/>
              </a:buClr>
              <a:buSzPct val="25000"/>
              <a:buFont typeface="Arial"/>
              <a:buNone/>
            </a:pPr>
            <a:fld id="{00000000-1234-1234-1234-123412341234}" type="slidenum">
              <a:rPr b="0" i="0" lang="en" sz="1400" u="none" cap="none" strike="noStrike">
                <a:solidFill>
                  <a:srgbClr val="0DB7C4"/>
                </a:solidFill>
                <a:latin typeface="Arial"/>
                <a:ea typeface="Arial"/>
                <a:cs typeface="Arial"/>
                <a:sym typeface="Arial"/>
              </a:rPr>
              <a:t>‹#›</a:t>
            </a:fld>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8" name="Shape 358"/>
        <p:cNvGrpSpPr/>
        <p:nvPr/>
      </p:nvGrpSpPr>
      <p:grpSpPr>
        <a:xfrm>
          <a:off x="0" y="0"/>
          <a:ext cx="0" cy="0"/>
          <a:chOff x="0" y="0"/>
          <a:chExt cx="0" cy="0"/>
        </a:xfrm>
      </p:grpSpPr>
      <p:sp>
        <p:nvSpPr>
          <p:cNvPr id="359" name="Shape 359"/>
          <p:cNvSpPr txBox="1"/>
          <p:nvPr>
            <p:ph type="title"/>
          </p:nvPr>
        </p:nvSpPr>
        <p:spPr>
          <a:xfrm>
            <a:off x="844425" y="5600"/>
            <a:ext cx="4924800" cy="1140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0DB7C4"/>
              </a:buClr>
              <a:buSzPct val="25000"/>
              <a:buFont typeface="Dosis"/>
              <a:buNone/>
            </a:pPr>
            <a:r>
              <a:rPr b="1" i="0" lang="en" sz="2400" u="none" cap="none" strike="noStrike">
                <a:solidFill>
                  <a:srgbClr val="0DB7C4"/>
                </a:solidFill>
                <a:latin typeface="Dosis"/>
                <a:ea typeface="Dosis"/>
                <a:cs typeface="Dosis"/>
                <a:sym typeface="Dosis"/>
              </a:rPr>
              <a:t>D</a:t>
            </a:r>
            <a:r>
              <a:rPr b="1" lang="en"/>
              <a:t>IFFERENT KINDS OF DISORDERS</a:t>
            </a:r>
          </a:p>
        </p:txBody>
      </p:sp>
      <p:sp>
        <p:nvSpPr>
          <p:cNvPr id="360" name="Shape 360"/>
          <p:cNvSpPr txBox="1"/>
          <p:nvPr>
            <p:ph idx="1" type="body"/>
          </p:nvPr>
        </p:nvSpPr>
        <p:spPr>
          <a:xfrm>
            <a:off x="844425" y="1414325"/>
            <a:ext cx="3535800" cy="2722200"/>
          </a:xfrm>
          <a:prstGeom prst="rect">
            <a:avLst/>
          </a:prstGeom>
          <a:noFill/>
          <a:ln cap="flat" cmpd="sng" w="9525">
            <a:solidFill>
              <a:srgbClr val="0DB7C4">
                <a:alpha val="0"/>
              </a:srgbClr>
            </a:solidFill>
            <a:prstDash val="solid"/>
            <a:round/>
            <a:headEnd len="med" w="med" type="none"/>
            <a:tailEnd len="med" w="med" type="none"/>
          </a:ln>
        </p:spPr>
        <p:txBody>
          <a:bodyPr anchorCtr="0" anchor="t" bIns="91425" lIns="91425" rIns="91425" tIns="91425">
            <a:noAutofit/>
          </a:bodyPr>
          <a:lstStyle/>
          <a:p>
            <a:pPr indent="-381000" lvl="0" marL="457200" marR="0" rtl="0" algn="l">
              <a:lnSpc>
                <a:spcPct val="100000"/>
              </a:lnSpc>
              <a:spcBef>
                <a:spcPts val="0"/>
              </a:spcBef>
              <a:spcAft>
                <a:spcPts val="0"/>
              </a:spcAft>
              <a:buClr>
                <a:srgbClr val="0DB7C4"/>
              </a:buClr>
              <a:buSzPct val="100000"/>
              <a:buFont typeface="Source Sans Pro"/>
            </a:pPr>
            <a:r>
              <a:rPr b="0" i="0" lang="en" sz="2400" u="none" cap="none" strike="noStrike">
                <a:solidFill>
                  <a:srgbClr val="415665"/>
                </a:solidFill>
                <a:latin typeface="Source Sans Pro"/>
                <a:ea typeface="Source Sans Pro"/>
                <a:cs typeface="Source Sans Pro"/>
                <a:sym typeface="Source Sans Pro"/>
              </a:rPr>
              <a:t>Depression</a:t>
            </a:r>
          </a:p>
          <a:p>
            <a:pPr indent="-381000" lvl="0" marL="457200" marR="0" rtl="0" algn="l">
              <a:lnSpc>
                <a:spcPct val="100000"/>
              </a:lnSpc>
              <a:spcBef>
                <a:spcPts val="0"/>
              </a:spcBef>
              <a:spcAft>
                <a:spcPts val="0"/>
              </a:spcAft>
              <a:buClr>
                <a:srgbClr val="0DB7C4"/>
              </a:buClr>
              <a:buSzPct val="100000"/>
              <a:buFont typeface="Source Sans Pro"/>
            </a:pPr>
            <a:r>
              <a:rPr b="0" i="0" lang="en" sz="2400" u="none" cap="none" strike="noStrike">
                <a:solidFill>
                  <a:srgbClr val="415665"/>
                </a:solidFill>
                <a:latin typeface="Source Sans Pro"/>
                <a:ea typeface="Source Sans Pro"/>
                <a:cs typeface="Source Sans Pro"/>
                <a:sym typeface="Source Sans Pro"/>
              </a:rPr>
              <a:t>Diabetes</a:t>
            </a:r>
          </a:p>
          <a:p>
            <a:pPr indent="-381000" lvl="0" marL="457200" marR="0" rtl="0" algn="l">
              <a:lnSpc>
                <a:spcPct val="100000"/>
              </a:lnSpc>
              <a:spcBef>
                <a:spcPts val="0"/>
              </a:spcBef>
              <a:spcAft>
                <a:spcPts val="0"/>
              </a:spcAft>
              <a:buClr>
                <a:srgbClr val="0DB7C4"/>
              </a:buClr>
              <a:buSzPct val="100000"/>
              <a:buFont typeface="Source Sans Pro"/>
            </a:pPr>
            <a:r>
              <a:rPr b="0" i="0" lang="en" sz="2400" u="none" cap="none" strike="noStrike">
                <a:solidFill>
                  <a:srgbClr val="415665"/>
                </a:solidFill>
                <a:latin typeface="Source Sans Pro"/>
                <a:ea typeface="Source Sans Pro"/>
                <a:cs typeface="Source Sans Pro"/>
                <a:sym typeface="Source Sans Pro"/>
              </a:rPr>
              <a:t>Obesity</a:t>
            </a:r>
          </a:p>
          <a:p>
            <a:pPr indent="-381000" lvl="0" marL="457200" marR="0" rtl="0" algn="l">
              <a:lnSpc>
                <a:spcPct val="100000"/>
              </a:lnSpc>
              <a:spcBef>
                <a:spcPts val="0"/>
              </a:spcBef>
              <a:spcAft>
                <a:spcPts val="0"/>
              </a:spcAft>
              <a:buClr>
                <a:srgbClr val="0DB7C4"/>
              </a:buClr>
              <a:buSzPct val="100000"/>
              <a:buFont typeface="Source Sans Pro"/>
            </a:pPr>
            <a:r>
              <a:rPr b="0" i="0" lang="en" sz="2400" u="none" cap="none" strike="noStrike">
                <a:solidFill>
                  <a:srgbClr val="415665"/>
                </a:solidFill>
                <a:latin typeface="Source Sans Pro"/>
                <a:ea typeface="Source Sans Pro"/>
                <a:cs typeface="Source Sans Pro"/>
                <a:sym typeface="Source Sans Pro"/>
              </a:rPr>
              <a:t>High Blood Pressure</a:t>
            </a:r>
          </a:p>
          <a:p>
            <a:pPr indent="-381000" lvl="0" marL="457200" marR="0" rtl="0" algn="l">
              <a:lnSpc>
                <a:spcPct val="100000"/>
              </a:lnSpc>
              <a:spcBef>
                <a:spcPts val="0"/>
              </a:spcBef>
              <a:spcAft>
                <a:spcPts val="0"/>
              </a:spcAft>
              <a:buClr>
                <a:srgbClr val="0DB7C4"/>
              </a:buClr>
              <a:buSzPct val="100000"/>
              <a:buFont typeface="Source Sans Pro"/>
            </a:pPr>
            <a:r>
              <a:rPr b="0" i="0" lang="en" sz="2400" u="none" cap="none" strike="noStrike">
                <a:solidFill>
                  <a:srgbClr val="415665"/>
                </a:solidFill>
                <a:latin typeface="Source Sans Pro"/>
                <a:ea typeface="Source Sans Pro"/>
                <a:cs typeface="Source Sans Pro"/>
                <a:sym typeface="Source Sans Pro"/>
              </a:rPr>
              <a:t>Psychopathological</a:t>
            </a:r>
          </a:p>
          <a:p>
            <a:pPr indent="0" lvl="0" marR="0" rtl="0" algn="l">
              <a:lnSpc>
                <a:spcPct val="100000"/>
              </a:lnSpc>
              <a:spcBef>
                <a:spcPts val="0"/>
              </a:spcBef>
              <a:spcAft>
                <a:spcPts val="0"/>
              </a:spcAft>
              <a:buNone/>
            </a:pPr>
            <a:r>
              <a:t/>
            </a:r>
            <a:endParaRPr/>
          </a:p>
          <a:p>
            <a:pPr indent="-342900" lvl="0" marL="342900" marR="0" rtl="0" algn="l">
              <a:lnSpc>
                <a:spcPct val="100000"/>
              </a:lnSpc>
              <a:spcBef>
                <a:spcPts val="0"/>
              </a:spcBef>
              <a:spcAft>
                <a:spcPts val="0"/>
              </a:spcAft>
              <a:buClr>
                <a:srgbClr val="0DB7C4"/>
              </a:buClr>
              <a:buSzPct val="100000"/>
              <a:buFont typeface="Source Sans Pro"/>
              <a:buNone/>
            </a:pPr>
            <a:r>
              <a:t/>
            </a:r>
            <a:endParaRPr b="0" i="0" sz="2400" u="none" cap="none" strike="noStrike">
              <a:solidFill>
                <a:srgbClr val="415665"/>
              </a:solidFill>
              <a:latin typeface="Source Sans Pro"/>
              <a:ea typeface="Source Sans Pro"/>
              <a:cs typeface="Source Sans Pro"/>
              <a:sym typeface="Source Sans Pro"/>
            </a:endParaRPr>
          </a:p>
        </p:txBody>
      </p:sp>
      <p:sp>
        <p:nvSpPr>
          <p:cNvPr id="361" name="Shape 361"/>
          <p:cNvSpPr txBox="1"/>
          <p:nvPr>
            <p:ph idx="12" type="sldNum"/>
          </p:nvPr>
        </p:nvSpPr>
        <p:spPr>
          <a:xfrm>
            <a:off x="-75" y="0"/>
            <a:ext cx="669600" cy="1140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2400" u="none" cap="none" strike="noStrike">
                <a:solidFill>
                  <a:schemeClr val="lt1"/>
                </a:solidFill>
                <a:latin typeface="Dosis"/>
                <a:ea typeface="Dosis"/>
                <a:cs typeface="Dosis"/>
                <a:sym typeface="Dosis"/>
              </a:rPr>
              <a:t>‹#›</a:t>
            </a:fld>
          </a:p>
        </p:txBody>
      </p:sp>
      <p:pic>
        <p:nvPicPr>
          <p:cNvPr id="362" name="Shape 362"/>
          <p:cNvPicPr preferRelativeResize="0"/>
          <p:nvPr/>
        </p:nvPicPr>
        <p:blipFill rotWithShape="1">
          <a:blip r:embed="rId3">
            <a:alphaModFix/>
          </a:blip>
          <a:srcRect b="0" l="0" r="0" t="0"/>
          <a:stretch/>
        </p:blipFill>
        <p:spPr>
          <a:xfrm>
            <a:off x="4103528" y="1551263"/>
            <a:ext cx="4765500" cy="2448300"/>
          </a:xfrm>
          <a:prstGeom prst="rect">
            <a:avLst/>
          </a:prstGeom>
          <a:noFill/>
          <a:ln>
            <a:noFill/>
          </a:ln>
        </p:spPr>
      </p:pic>
      <p:sp>
        <p:nvSpPr>
          <p:cNvPr id="363" name="Shape 363"/>
          <p:cNvSpPr/>
          <p:nvPr/>
        </p:nvSpPr>
        <p:spPr>
          <a:xfrm>
            <a:off x="5826275" y="3503675"/>
            <a:ext cx="1320000" cy="4959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64" name="Shape 364"/>
          <p:cNvSpPr/>
          <p:nvPr/>
        </p:nvSpPr>
        <p:spPr>
          <a:xfrm>
            <a:off x="5109350" y="3333000"/>
            <a:ext cx="4624800" cy="4089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 sz="800" cap="none" strike="noStrike">
                <a:solidFill>
                  <a:schemeClr val="dk2"/>
                </a:solidFill>
                <a:latin typeface="Source Sans Pro"/>
                <a:ea typeface="Source Sans Pro"/>
                <a:cs typeface="Source Sans Pro"/>
                <a:sym typeface="Source Sans Pro"/>
                <a:hlinkClick r:id="rId4"/>
              </a:rPr>
              <a:t>http://www.nontoxiclivingchoices.com/sleep-deprivation-lowers-testosterone.html</a:t>
            </a:r>
            <a:r>
              <a:rPr b="0" i="0" lang="en" sz="800" cap="none" strike="noStrike">
                <a:solidFill>
                  <a:schemeClr val="dk2"/>
                </a:solidFill>
                <a:latin typeface="Source Sans Pro"/>
                <a:ea typeface="Source Sans Pro"/>
                <a:cs typeface="Source Sans Pro"/>
                <a:sym typeface="Source Sans Pro"/>
              </a:rPr>
              <a:t>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8" name="Shape 368"/>
        <p:cNvGrpSpPr/>
        <p:nvPr/>
      </p:nvGrpSpPr>
      <p:grpSpPr>
        <a:xfrm>
          <a:off x="0" y="0"/>
          <a:ext cx="0" cy="0"/>
          <a:chOff x="0" y="0"/>
          <a:chExt cx="0" cy="0"/>
        </a:xfrm>
      </p:grpSpPr>
      <p:sp>
        <p:nvSpPr>
          <p:cNvPr id="369" name="Shape 369"/>
          <p:cNvSpPr txBox="1"/>
          <p:nvPr>
            <p:ph type="title"/>
          </p:nvPr>
        </p:nvSpPr>
        <p:spPr>
          <a:xfrm>
            <a:off x="844425" y="5600"/>
            <a:ext cx="4128300" cy="1140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0DB7C4"/>
              </a:buClr>
              <a:buSzPct val="25000"/>
              <a:buFont typeface="Dosis"/>
              <a:buNone/>
            </a:pPr>
            <a:r>
              <a:rPr b="1" lang="en"/>
              <a:t>DEPRESSION</a:t>
            </a:r>
          </a:p>
        </p:txBody>
      </p:sp>
      <p:sp>
        <p:nvSpPr>
          <p:cNvPr id="370" name="Shape 370"/>
          <p:cNvSpPr txBox="1"/>
          <p:nvPr>
            <p:ph idx="1" type="body"/>
          </p:nvPr>
        </p:nvSpPr>
        <p:spPr>
          <a:xfrm>
            <a:off x="844424" y="1145600"/>
            <a:ext cx="4447800" cy="2866200"/>
          </a:xfrm>
          <a:prstGeom prst="rect">
            <a:avLst/>
          </a:prstGeom>
          <a:noFill/>
          <a:ln>
            <a:noFill/>
          </a:ln>
        </p:spPr>
        <p:txBody>
          <a:bodyPr anchorCtr="0" anchor="t" bIns="91425" lIns="91425" rIns="91425" tIns="91425">
            <a:noAutofit/>
          </a:bodyPr>
          <a:lstStyle/>
          <a:p>
            <a:pPr indent="-381000" lvl="0" marL="457200" marR="0" rtl="0" algn="l">
              <a:lnSpc>
                <a:spcPct val="100000"/>
              </a:lnSpc>
              <a:spcBef>
                <a:spcPts val="0"/>
              </a:spcBef>
              <a:spcAft>
                <a:spcPts val="0"/>
              </a:spcAft>
              <a:buClr>
                <a:srgbClr val="0DB7C4"/>
              </a:buClr>
              <a:buSzPct val="100000"/>
              <a:buFont typeface="Source Sans Pro"/>
            </a:pPr>
            <a:r>
              <a:rPr b="0" i="0" lang="en" sz="2400" u="none" cap="none" strike="noStrike">
                <a:solidFill>
                  <a:srgbClr val="415665"/>
                </a:solidFill>
                <a:latin typeface="Source Sans Pro"/>
                <a:ea typeface="Source Sans Pro"/>
                <a:cs typeface="Source Sans Pro"/>
                <a:sym typeface="Source Sans Pro"/>
              </a:rPr>
              <a:t>Hand and hand with SD</a:t>
            </a:r>
          </a:p>
          <a:p>
            <a:pPr indent="-381000" lvl="0" marL="457200" marR="0" rtl="0" algn="l">
              <a:lnSpc>
                <a:spcPct val="100000"/>
              </a:lnSpc>
              <a:spcBef>
                <a:spcPts val="0"/>
              </a:spcBef>
              <a:spcAft>
                <a:spcPts val="0"/>
              </a:spcAft>
              <a:buClr>
                <a:srgbClr val="0DB7C4"/>
              </a:buClr>
              <a:buSzPct val="100000"/>
              <a:buFont typeface="Source Sans Pro"/>
            </a:pPr>
            <a:r>
              <a:rPr b="0" i="0" lang="en" sz="2400" u="none" cap="none" strike="noStrike">
                <a:solidFill>
                  <a:srgbClr val="415665"/>
                </a:solidFill>
                <a:latin typeface="Source Sans Pro"/>
                <a:ea typeface="Source Sans Pro"/>
                <a:cs typeface="Source Sans Pro"/>
                <a:sym typeface="Source Sans Pro"/>
              </a:rPr>
              <a:t>Shortened REM Sleep latency</a:t>
            </a:r>
          </a:p>
          <a:p>
            <a:pPr indent="-381000" lvl="0" marL="457200" marR="0" rtl="0" algn="l">
              <a:lnSpc>
                <a:spcPct val="100000"/>
              </a:lnSpc>
              <a:spcBef>
                <a:spcPts val="0"/>
              </a:spcBef>
              <a:spcAft>
                <a:spcPts val="0"/>
              </a:spcAft>
              <a:buClr>
                <a:srgbClr val="0DB7C4"/>
              </a:buClr>
              <a:buSzPct val="100000"/>
              <a:buFont typeface="Source Sans Pro"/>
            </a:pPr>
            <a:r>
              <a:rPr b="0" i="0" lang="en" sz="2400" u="none" cap="none" strike="noStrike">
                <a:solidFill>
                  <a:srgbClr val="415665"/>
                </a:solidFill>
                <a:latin typeface="Source Sans Pro"/>
                <a:ea typeface="Source Sans Pro"/>
                <a:cs typeface="Source Sans Pro"/>
                <a:sym typeface="Source Sans Pro"/>
              </a:rPr>
              <a:t>TSD </a:t>
            </a:r>
          </a:p>
          <a:p>
            <a:pPr indent="-381000" lvl="0" marL="457200" marR="0" rtl="0" algn="l">
              <a:lnSpc>
                <a:spcPct val="100000"/>
              </a:lnSpc>
              <a:spcBef>
                <a:spcPts val="0"/>
              </a:spcBef>
              <a:spcAft>
                <a:spcPts val="0"/>
              </a:spcAft>
              <a:buClr>
                <a:srgbClr val="0DB7C4"/>
              </a:buClr>
              <a:buSzPct val="100000"/>
              <a:buFont typeface="Source Sans Pro"/>
            </a:pPr>
            <a:r>
              <a:rPr b="0" i="0" lang="en" sz="2400" u="none" cap="none" strike="noStrike">
                <a:solidFill>
                  <a:srgbClr val="415665"/>
                </a:solidFill>
                <a:latin typeface="Source Sans Pro"/>
                <a:ea typeface="Source Sans Pro"/>
                <a:cs typeface="Source Sans Pro"/>
                <a:sym typeface="Source Sans Pro"/>
              </a:rPr>
              <a:t>Catalyst </a:t>
            </a:r>
          </a:p>
          <a:p>
            <a:pPr indent="-381000" lvl="0" marL="457200" marR="0" rtl="0" algn="l">
              <a:lnSpc>
                <a:spcPct val="100000"/>
              </a:lnSpc>
              <a:spcBef>
                <a:spcPts val="0"/>
              </a:spcBef>
              <a:spcAft>
                <a:spcPts val="0"/>
              </a:spcAft>
              <a:buClr>
                <a:srgbClr val="0DB7C4"/>
              </a:buClr>
              <a:buSzPct val="100000"/>
              <a:buFont typeface="Source Sans Pro"/>
            </a:pPr>
            <a:r>
              <a:rPr b="0" i="0" lang="en" sz="2400" u="none" cap="none" strike="noStrike">
                <a:solidFill>
                  <a:srgbClr val="415665"/>
                </a:solidFill>
                <a:latin typeface="Source Sans Pro"/>
                <a:ea typeface="Source Sans Pro"/>
                <a:cs typeface="Source Sans Pro"/>
                <a:sym typeface="Source Sans Pro"/>
              </a:rPr>
              <a:t>Resistance probe</a:t>
            </a:r>
          </a:p>
          <a:p>
            <a:pPr indent="-381000" lvl="0" marL="457200" marR="0" rtl="0" algn="l">
              <a:lnSpc>
                <a:spcPct val="100000"/>
              </a:lnSpc>
              <a:spcBef>
                <a:spcPts val="0"/>
              </a:spcBef>
              <a:spcAft>
                <a:spcPts val="0"/>
              </a:spcAft>
              <a:buClr>
                <a:srgbClr val="0DB7C4"/>
              </a:buClr>
              <a:buSzPct val="100000"/>
              <a:buFont typeface="Source Sans Pro"/>
            </a:pPr>
            <a:r>
              <a:rPr b="0" i="0" lang="en" sz="2400" u="none" cap="none" strike="noStrike">
                <a:solidFill>
                  <a:srgbClr val="415665"/>
                </a:solidFill>
                <a:latin typeface="Source Sans Pro"/>
                <a:ea typeface="Source Sans Pro"/>
                <a:cs typeface="Source Sans Pro"/>
                <a:sym typeface="Source Sans Pro"/>
              </a:rPr>
              <a:t>Psychotherapy unlikely</a:t>
            </a:r>
          </a:p>
          <a:p>
            <a:pPr indent="-342900" lvl="1" marL="342900" marR="0" rtl="0" algn="l">
              <a:lnSpc>
                <a:spcPct val="100000"/>
              </a:lnSpc>
              <a:spcBef>
                <a:spcPts val="0"/>
              </a:spcBef>
              <a:spcAft>
                <a:spcPts val="0"/>
              </a:spcAft>
              <a:buClr>
                <a:srgbClr val="0DB7C4"/>
              </a:buClr>
              <a:buSzPct val="100000"/>
              <a:buFont typeface="Source Sans Pro"/>
              <a:buNone/>
            </a:pPr>
            <a:r>
              <a:t/>
            </a:r>
            <a:endParaRPr b="0" i="0" sz="2400" u="none" cap="none" strike="noStrike">
              <a:solidFill>
                <a:srgbClr val="415665"/>
              </a:solidFill>
              <a:latin typeface="Source Sans Pro"/>
              <a:ea typeface="Source Sans Pro"/>
              <a:cs typeface="Source Sans Pro"/>
              <a:sym typeface="Source Sans Pro"/>
            </a:endParaRPr>
          </a:p>
          <a:p>
            <a:pPr indent="-342900" lvl="0" marL="342900" marR="0" rtl="0" algn="l">
              <a:lnSpc>
                <a:spcPct val="100000"/>
              </a:lnSpc>
              <a:spcBef>
                <a:spcPts val="0"/>
              </a:spcBef>
              <a:spcAft>
                <a:spcPts val="0"/>
              </a:spcAft>
              <a:buClr>
                <a:srgbClr val="0DB7C4"/>
              </a:buClr>
              <a:buSzPct val="100000"/>
              <a:buFont typeface="Source Sans Pro"/>
              <a:buNone/>
            </a:pPr>
            <a:r>
              <a:t/>
            </a:r>
            <a:endParaRPr b="0" i="0" sz="2400" u="none" cap="none" strike="noStrike">
              <a:solidFill>
                <a:srgbClr val="415665"/>
              </a:solidFill>
              <a:latin typeface="Source Sans Pro"/>
              <a:ea typeface="Source Sans Pro"/>
              <a:cs typeface="Source Sans Pro"/>
              <a:sym typeface="Source Sans Pro"/>
            </a:endParaRPr>
          </a:p>
          <a:p>
            <a:pPr indent="-342900" lvl="0" marL="342900" marR="0" rtl="0" algn="l">
              <a:lnSpc>
                <a:spcPct val="100000"/>
              </a:lnSpc>
              <a:spcBef>
                <a:spcPts val="0"/>
              </a:spcBef>
              <a:spcAft>
                <a:spcPts val="0"/>
              </a:spcAft>
              <a:buClr>
                <a:srgbClr val="0DB7C4"/>
              </a:buClr>
              <a:buSzPct val="100000"/>
              <a:buFont typeface="Source Sans Pro"/>
              <a:buNone/>
            </a:pPr>
            <a:r>
              <a:t/>
            </a:r>
            <a:endParaRPr b="0" i="0" sz="2400" u="none" cap="none" strike="noStrike">
              <a:solidFill>
                <a:srgbClr val="415665"/>
              </a:solidFill>
              <a:latin typeface="Source Sans Pro"/>
              <a:ea typeface="Source Sans Pro"/>
              <a:cs typeface="Source Sans Pro"/>
              <a:sym typeface="Source Sans Pro"/>
            </a:endParaRPr>
          </a:p>
          <a:p>
            <a:pPr indent="-342900" lvl="0" marL="342900" marR="0" rtl="0" algn="l">
              <a:lnSpc>
                <a:spcPct val="100000"/>
              </a:lnSpc>
              <a:spcBef>
                <a:spcPts val="0"/>
              </a:spcBef>
              <a:spcAft>
                <a:spcPts val="0"/>
              </a:spcAft>
              <a:buClr>
                <a:srgbClr val="0DB7C4"/>
              </a:buClr>
              <a:buSzPct val="100000"/>
              <a:buFont typeface="Source Sans Pro"/>
              <a:buNone/>
            </a:pPr>
            <a:r>
              <a:t/>
            </a:r>
            <a:endParaRPr b="0" i="0" sz="2400" u="none" cap="none" strike="noStrike">
              <a:solidFill>
                <a:srgbClr val="415665"/>
              </a:solidFill>
              <a:latin typeface="Source Sans Pro"/>
              <a:ea typeface="Source Sans Pro"/>
              <a:cs typeface="Source Sans Pro"/>
              <a:sym typeface="Source Sans Pro"/>
            </a:endParaRPr>
          </a:p>
          <a:p>
            <a:pPr indent="-342900" lvl="4" marL="342900" marR="0" rtl="0" algn="l">
              <a:lnSpc>
                <a:spcPct val="100000"/>
              </a:lnSpc>
              <a:spcBef>
                <a:spcPts val="0"/>
              </a:spcBef>
              <a:spcAft>
                <a:spcPts val="0"/>
              </a:spcAft>
              <a:buClr>
                <a:srgbClr val="0DB7C4"/>
              </a:buClr>
              <a:buSzPct val="25000"/>
              <a:buFont typeface="Source Sans Pro"/>
              <a:buNone/>
            </a:pPr>
            <a:r>
              <a:rPr b="0" i="0" lang="en" sz="2400" u="none" cap="none" strike="noStrike">
                <a:solidFill>
                  <a:srgbClr val="415665"/>
                </a:solidFill>
                <a:latin typeface="Source Sans Pro"/>
                <a:ea typeface="Source Sans Pro"/>
                <a:cs typeface="Source Sans Pro"/>
                <a:sym typeface="Source Sans Pro"/>
              </a:rPr>
              <a:t>		</a:t>
            </a:r>
          </a:p>
          <a:p>
            <a:pPr indent="-342900" lvl="0" marL="342900" marR="0" rtl="0" algn="l">
              <a:lnSpc>
                <a:spcPct val="100000"/>
              </a:lnSpc>
              <a:spcBef>
                <a:spcPts val="0"/>
              </a:spcBef>
              <a:spcAft>
                <a:spcPts val="0"/>
              </a:spcAft>
              <a:buClr>
                <a:srgbClr val="0DB7C4"/>
              </a:buClr>
              <a:buSzPct val="100000"/>
              <a:buFont typeface="Source Sans Pro"/>
              <a:buNone/>
            </a:pPr>
            <a:r>
              <a:t/>
            </a:r>
            <a:endParaRPr b="0" i="0" sz="2400" u="none" cap="none" strike="noStrike">
              <a:solidFill>
                <a:srgbClr val="415665"/>
              </a:solidFill>
              <a:latin typeface="Source Sans Pro"/>
              <a:ea typeface="Source Sans Pro"/>
              <a:cs typeface="Source Sans Pro"/>
              <a:sym typeface="Source Sans Pro"/>
            </a:endParaRPr>
          </a:p>
        </p:txBody>
      </p:sp>
      <p:sp>
        <p:nvSpPr>
          <p:cNvPr id="371" name="Shape 371"/>
          <p:cNvSpPr txBox="1"/>
          <p:nvPr>
            <p:ph idx="12" type="sldNum"/>
          </p:nvPr>
        </p:nvSpPr>
        <p:spPr>
          <a:xfrm>
            <a:off x="-75" y="0"/>
            <a:ext cx="669600" cy="1140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2400" u="none" cap="none" strike="noStrike">
                <a:solidFill>
                  <a:schemeClr val="lt1"/>
                </a:solidFill>
                <a:latin typeface="Dosis"/>
                <a:ea typeface="Dosis"/>
                <a:cs typeface="Dosis"/>
                <a:sym typeface="Dosis"/>
              </a:rPr>
              <a:t>‹#›</a:t>
            </a:fld>
          </a:p>
        </p:txBody>
      </p:sp>
      <p:pic>
        <p:nvPicPr>
          <p:cNvPr id="372" name="Shape 372"/>
          <p:cNvPicPr preferRelativeResize="0"/>
          <p:nvPr/>
        </p:nvPicPr>
        <p:blipFill rotWithShape="1">
          <a:blip r:embed="rId3">
            <a:alphaModFix/>
          </a:blip>
          <a:srcRect b="0" l="-6741" r="41098" t="30762"/>
          <a:stretch/>
        </p:blipFill>
        <p:spPr>
          <a:xfrm>
            <a:off x="4850205" y="1236505"/>
            <a:ext cx="4158899" cy="2467500"/>
          </a:xfrm>
          <a:prstGeom prst="rect">
            <a:avLst/>
          </a:prstGeom>
          <a:noFill/>
          <a:ln>
            <a:noFill/>
          </a:ln>
        </p:spPr>
      </p:pic>
      <p:sp>
        <p:nvSpPr>
          <p:cNvPr id="373" name="Shape 373"/>
          <p:cNvSpPr/>
          <p:nvPr/>
        </p:nvSpPr>
        <p:spPr>
          <a:xfrm>
            <a:off x="6770737" y="3704001"/>
            <a:ext cx="4212900" cy="307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 sz="800" u="none" cap="none" strike="noStrike">
                <a:solidFill>
                  <a:schemeClr val="dk2"/>
                </a:solidFill>
                <a:latin typeface="Source Sans Pro"/>
                <a:ea typeface="Source Sans Pro"/>
                <a:cs typeface="Source Sans Pro"/>
                <a:sym typeface="Source Sans Pro"/>
              </a:rPr>
              <a:t>https://www.youtube.com/watch?v=dfXW0cTQYzU</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7" name="Shape 377"/>
        <p:cNvGrpSpPr/>
        <p:nvPr/>
      </p:nvGrpSpPr>
      <p:grpSpPr>
        <a:xfrm>
          <a:off x="0" y="0"/>
          <a:ext cx="0" cy="0"/>
          <a:chOff x="0" y="0"/>
          <a:chExt cx="0" cy="0"/>
        </a:xfrm>
      </p:grpSpPr>
      <p:sp>
        <p:nvSpPr>
          <p:cNvPr id="378" name="Shape 378"/>
          <p:cNvSpPr txBox="1"/>
          <p:nvPr>
            <p:ph type="title"/>
          </p:nvPr>
        </p:nvSpPr>
        <p:spPr>
          <a:xfrm>
            <a:off x="844425" y="5600"/>
            <a:ext cx="4128300" cy="1140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0DB7C4"/>
              </a:buClr>
              <a:buSzPct val="25000"/>
              <a:buFont typeface="Dosis"/>
              <a:buNone/>
            </a:pPr>
            <a:r>
              <a:rPr b="1" lang="en"/>
              <a:t>DIABETES</a:t>
            </a:r>
          </a:p>
        </p:txBody>
      </p:sp>
      <p:sp>
        <p:nvSpPr>
          <p:cNvPr id="379" name="Shape 379"/>
          <p:cNvSpPr txBox="1"/>
          <p:nvPr>
            <p:ph idx="1" type="body"/>
          </p:nvPr>
        </p:nvSpPr>
        <p:spPr>
          <a:xfrm>
            <a:off x="844424" y="1145600"/>
            <a:ext cx="4015500" cy="2866200"/>
          </a:xfrm>
          <a:prstGeom prst="rect">
            <a:avLst/>
          </a:prstGeom>
          <a:noFill/>
          <a:ln>
            <a:noFill/>
          </a:ln>
        </p:spPr>
        <p:txBody>
          <a:bodyPr anchorCtr="0" anchor="t" bIns="91425" lIns="91425" rIns="91425" tIns="91425">
            <a:noAutofit/>
          </a:bodyPr>
          <a:lstStyle/>
          <a:p>
            <a:pPr indent="-381000" lvl="0" marL="457200" marR="0" rtl="0" algn="l">
              <a:lnSpc>
                <a:spcPct val="100000"/>
              </a:lnSpc>
              <a:spcBef>
                <a:spcPts val="0"/>
              </a:spcBef>
              <a:spcAft>
                <a:spcPts val="0"/>
              </a:spcAft>
              <a:buClr>
                <a:srgbClr val="0DB7C4"/>
              </a:buClr>
              <a:buSzPct val="100000"/>
              <a:buFont typeface="Source Sans Pro"/>
            </a:pPr>
            <a:r>
              <a:rPr b="0" i="0" lang="en" sz="2400" u="none" cap="none" strike="noStrike">
                <a:solidFill>
                  <a:srgbClr val="415665"/>
                </a:solidFill>
                <a:latin typeface="Source Sans Pro"/>
                <a:ea typeface="Source Sans Pro"/>
                <a:cs typeface="Source Sans Pro"/>
                <a:sym typeface="Source Sans Pro"/>
              </a:rPr>
              <a:t>Comfort food</a:t>
            </a:r>
          </a:p>
          <a:p>
            <a:pPr indent="-381000" lvl="0" marL="457200" marR="0" rtl="0" algn="l">
              <a:lnSpc>
                <a:spcPct val="100000"/>
              </a:lnSpc>
              <a:spcBef>
                <a:spcPts val="0"/>
              </a:spcBef>
              <a:spcAft>
                <a:spcPts val="0"/>
              </a:spcAft>
              <a:buClr>
                <a:srgbClr val="0DB7C4"/>
              </a:buClr>
              <a:buSzPct val="100000"/>
              <a:buFont typeface="Source Sans Pro"/>
            </a:pPr>
            <a:r>
              <a:rPr b="0" i="0" lang="en" sz="2400" u="none" cap="none" strike="noStrike">
                <a:solidFill>
                  <a:srgbClr val="415665"/>
                </a:solidFill>
                <a:latin typeface="Source Sans Pro"/>
                <a:ea typeface="Source Sans Pro"/>
                <a:cs typeface="Source Sans Pro"/>
                <a:sym typeface="Source Sans Pro"/>
              </a:rPr>
              <a:t>Energy balance/weight gain</a:t>
            </a:r>
          </a:p>
          <a:p>
            <a:pPr indent="-381000" lvl="0" marL="457200" marR="0" rtl="0" algn="l">
              <a:lnSpc>
                <a:spcPct val="100000"/>
              </a:lnSpc>
              <a:spcBef>
                <a:spcPts val="0"/>
              </a:spcBef>
              <a:spcAft>
                <a:spcPts val="0"/>
              </a:spcAft>
              <a:buClr>
                <a:srgbClr val="0DB7C4"/>
              </a:buClr>
              <a:buSzPct val="100000"/>
              <a:buFont typeface="Source Sans Pro"/>
            </a:pPr>
            <a:r>
              <a:rPr b="0" i="0" lang="en" sz="2400" u="none" cap="none" strike="noStrike">
                <a:solidFill>
                  <a:srgbClr val="415665"/>
                </a:solidFill>
                <a:latin typeface="Source Sans Pro"/>
                <a:ea typeface="Source Sans Pro"/>
                <a:cs typeface="Source Sans Pro"/>
                <a:sym typeface="Source Sans Pro"/>
              </a:rPr>
              <a:t>Insulin resistance gain</a:t>
            </a:r>
          </a:p>
          <a:p>
            <a:pPr indent="-381000" lvl="0" marL="457200" marR="0" rtl="0" algn="l">
              <a:lnSpc>
                <a:spcPct val="100000"/>
              </a:lnSpc>
              <a:spcBef>
                <a:spcPts val="0"/>
              </a:spcBef>
              <a:spcAft>
                <a:spcPts val="0"/>
              </a:spcAft>
              <a:buClr>
                <a:srgbClr val="0DB7C4"/>
              </a:buClr>
              <a:buSzPct val="100000"/>
              <a:buFont typeface="Source Sans Pro"/>
            </a:pPr>
            <a:r>
              <a:rPr b="0" i="0" lang="en" sz="2400" u="none" cap="none" strike="noStrike">
                <a:solidFill>
                  <a:srgbClr val="415665"/>
                </a:solidFill>
                <a:latin typeface="Source Sans Pro"/>
                <a:ea typeface="Source Sans Pro"/>
                <a:cs typeface="Source Sans Pro"/>
                <a:sym typeface="Source Sans Pro"/>
              </a:rPr>
              <a:t>Glucose tolerance loss</a:t>
            </a:r>
          </a:p>
          <a:p>
            <a:pPr indent="-381000" lvl="0" marL="457200" marR="0" rtl="0" algn="l">
              <a:lnSpc>
                <a:spcPct val="100000"/>
              </a:lnSpc>
              <a:spcBef>
                <a:spcPts val="0"/>
              </a:spcBef>
              <a:spcAft>
                <a:spcPts val="0"/>
              </a:spcAft>
              <a:buClr>
                <a:srgbClr val="0DB7C4"/>
              </a:buClr>
              <a:buSzPct val="100000"/>
              <a:buFont typeface="Source Sans Pro"/>
            </a:pPr>
            <a:r>
              <a:rPr b="0" i="0" lang="en" sz="2400" u="none" cap="none" strike="noStrike">
                <a:solidFill>
                  <a:srgbClr val="415665"/>
                </a:solidFill>
                <a:latin typeface="Source Sans Pro"/>
                <a:ea typeface="Source Sans Pro"/>
                <a:cs typeface="Source Sans Pro"/>
                <a:sym typeface="Source Sans Pro"/>
              </a:rPr>
              <a:t>Obesity </a:t>
            </a:r>
          </a:p>
        </p:txBody>
      </p:sp>
      <p:sp>
        <p:nvSpPr>
          <p:cNvPr id="380" name="Shape 380"/>
          <p:cNvSpPr txBox="1"/>
          <p:nvPr>
            <p:ph idx="12" type="sldNum"/>
          </p:nvPr>
        </p:nvSpPr>
        <p:spPr>
          <a:xfrm>
            <a:off x="-75" y="0"/>
            <a:ext cx="669600" cy="1140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2400" u="none" cap="none" strike="noStrike">
                <a:solidFill>
                  <a:schemeClr val="lt1"/>
                </a:solidFill>
                <a:latin typeface="Dosis"/>
                <a:ea typeface="Dosis"/>
                <a:cs typeface="Dosis"/>
                <a:sym typeface="Dosis"/>
              </a:rPr>
              <a:t>‹#›</a:t>
            </a:fld>
          </a:p>
        </p:txBody>
      </p:sp>
      <p:pic>
        <p:nvPicPr>
          <p:cNvPr id="381" name="Shape 381"/>
          <p:cNvPicPr preferRelativeResize="0"/>
          <p:nvPr/>
        </p:nvPicPr>
        <p:blipFill rotWithShape="1">
          <a:blip r:embed="rId3">
            <a:alphaModFix/>
          </a:blip>
          <a:srcRect b="0" l="0" r="0" t="16770"/>
          <a:stretch/>
        </p:blipFill>
        <p:spPr>
          <a:xfrm>
            <a:off x="4295175" y="1548249"/>
            <a:ext cx="4479900" cy="2799599"/>
          </a:xfrm>
          <a:prstGeom prst="rect">
            <a:avLst/>
          </a:prstGeom>
          <a:noFill/>
          <a:ln>
            <a:noFill/>
          </a:ln>
        </p:spPr>
      </p:pic>
      <p:sp>
        <p:nvSpPr>
          <p:cNvPr id="382" name="Shape 382"/>
          <p:cNvSpPr/>
          <p:nvPr/>
        </p:nvSpPr>
        <p:spPr>
          <a:xfrm>
            <a:off x="6260450" y="3703991"/>
            <a:ext cx="4572000" cy="307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 sz="800" cap="none" strike="noStrike">
                <a:solidFill>
                  <a:schemeClr val="dk2"/>
                </a:solidFill>
                <a:latin typeface="Source Sans Pro"/>
                <a:ea typeface="Source Sans Pro"/>
                <a:cs typeface="Source Sans Pro"/>
                <a:sym typeface="Source Sans Pro"/>
                <a:hlinkClick r:id="rId4"/>
              </a:rPr>
              <a:t>http://www.slideshare.net/myZeo/sleep-and-health</a:t>
            </a:r>
            <a:r>
              <a:rPr b="0" i="0" lang="en" sz="800" cap="none" strike="noStrike">
                <a:solidFill>
                  <a:schemeClr val="dk2"/>
                </a:solidFill>
                <a:latin typeface="Source Sans Pro"/>
                <a:ea typeface="Source Sans Pro"/>
                <a:cs typeface="Source Sans Pro"/>
                <a:sym typeface="Source Sans Pro"/>
              </a:rPr>
              <a:t> </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6" name="Shape 386"/>
        <p:cNvGrpSpPr/>
        <p:nvPr/>
      </p:nvGrpSpPr>
      <p:grpSpPr>
        <a:xfrm>
          <a:off x="0" y="0"/>
          <a:ext cx="0" cy="0"/>
          <a:chOff x="0" y="0"/>
          <a:chExt cx="0" cy="0"/>
        </a:xfrm>
      </p:grpSpPr>
      <p:sp>
        <p:nvSpPr>
          <p:cNvPr id="387" name="Shape 387"/>
          <p:cNvSpPr txBox="1"/>
          <p:nvPr>
            <p:ph type="title"/>
          </p:nvPr>
        </p:nvSpPr>
        <p:spPr>
          <a:xfrm>
            <a:off x="844425" y="5597"/>
            <a:ext cx="3552600" cy="1140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0DB7C4"/>
              </a:buClr>
              <a:buSzPct val="25000"/>
              <a:buFont typeface="Dosis"/>
              <a:buNone/>
            </a:pPr>
            <a:r>
              <a:rPr b="1" lang="en"/>
              <a:t>HEART DISEASE</a:t>
            </a:r>
          </a:p>
        </p:txBody>
      </p:sp>
      <p:sp>
        <p:nvSpPr>
          <p:cNvPr id="388" name="Shape 388"/>
          <p:cNvSpPr txBox="1"/>
          <p:nvPr>
            <p:ph idx="1" type="body"/>
          </p:nvPr>
        </p:nvSpPr>
        <p:spPr>
          <a:xfrm>
            <a:off x="844425" y="1157075"/>
            <a:ext cx="5976000" cy="3387900"/>
          </a:xfrm>
          <a:prstGeom prst="rect">
            <a:avLst/>
          </a:prstGeom>
          <a:noFill/>
          <a:ln>
            <a:noFill/>
          </a:ln>
        </p:spPr>
        <p:txBody>
          <a:bodyPr anchorCtr="0" anchor="t" bIns="91425" lIns="91425" rIns="91425" tIns="91425">
            <a:noAutofit/>
          </a:bodyPr>
          <a:lstStyle/>
          <a:p>
            <a:pPr indent="-374650" lvl="0" marL="457200" marR="0" rtl="0" algn="l">
              <a:lnSpc>
                <a:spcPct val="100000"/>
              </a:lnSpc>
              <a:spcBef>
                <a:spcPts val="0"/>
              </a:spcBef>
              <a:spcAft>
                <a:spcPts val="0"/>
              </a:spcAft>
              <a:buClr>
                <a:srgbClr val="0DB7C4"/>
              </a:buClr>
              <a:buSzPct val="100000"/>
              <a:buFont typeface="Source Sans Pro"/>
            </a:pPr>
            <a:r>
              <a:rPr lang="en" sz="2300"/>
              <a:t>2x Increased Risk</a:t>
            </a:r>
          </a:p>
          <a:p>
            <a:pPr indent="-374650" lvl="1" marL="914400" marR="0" rtl="0" algn="l">
              <a:lnSpc>
                <a:spcPct val="100000"/>
              </a:lnSpc>
              <a:spcBef>
                <a:spcPts val="0"/>
              </a:spcBef>
              <a:spcAft>
                <a:spcPts val="0"/>
              </a:spcAft>
              <a:buClr>
                <a:srgbClr val="0DB7C4"/>
              </a:buClr>
              <a:buSzPct val="100000"/>
            </a:pPr>
            <a:r>
              <a:rPr lang="en" sz="2300"/>
              <a:t>CVD and hypertension</a:t>
            </a:r>
          </a:p>
          <a:p>
            <a:pPr indent="-374650" lvl="0" marL="457200" marR="0" rtl="0" algn="l">
              <a:lnSpc>
                <a:spcPct val="100000"/>
              </a:lnSpc>
              <a:spcBef>
                <a:spcPts val="0"/>
              </a:spcBef>
              <a:spcAft>
                <a:spcPts val="0"/>
              </a:spcAft>
              <a:buClr>
                <a:srgbClr val="0DB7C4"/>
              </a:buClr>
              <a:buSzPct val="100000"/>
              <a:buFont typeface="Source Sans Pro"/>
            </a:pPr>
            <a:r>
              <a:rPr lang="en" sz="2300"/>
              <a:t>Lack of Sleep</a:t>
            </a:r>
          </a:p>
          <a:p>
            <a:pPr indent="-374650" lvl="1" marL="914400" marR="0" rtl="0" algn="l">
              <a:lnSpc>
                <a:spcPct val="100000"/>
              </a:lnSpc>
              <a:spcBef>
                <a:spcPts val="0"/>
              </a:spcBef>
              <a:spcAft>
                <a:spcPts val="0"/>
              </a:spcAft>
              <a:buClr>
                <a:srgbClr val="0DB7C4"/>
              </a:buClr>
              <a:buSzPct val="100000"/>
              <a:buFont typeface="Source Sans Pro"/>
            </a:pPr>
            <a:r>
              <a:rPr b="0" i="0" lang="en" sz="2300" u="none" cap="none" strike="noStrike">
                <a:solidFill>
                  <a:srgbClr val="415665"/>
                </a:solidFill>
                <a:latin typeface="Source Sans Pro"/>
                <a:ea typeface="Source Sans Pro"/>
                <a:cs typeface="Source Sans Pro"/>
                <a:sym typeface="Source Sans Pro"/>
              </a:rPr>
              <a:t>Higher BP</a:t>
            </a:r>
          </a:p>
          <a:p>
            <a:pPr indent="-374650" lvl="1" marL="914400" marR="0" rtl="0" algn="l">
              <a:lnSpc>
                <a:spcPct val="100000"/>
              </a:lnSpc>
              <a:spcBef>
                <a:spcPts val="0"/>
              </a:spcBef>
              <a:spcAft>
                <a:spcPts val="0"/>
              </a:spcAft>
              <a:buClr>
                <a:srgbClr val="0DB7C4"/>
              </a:buClr>
              <a:buSzPct val="100000"/>
            </a:pPr>
            <a:r>
              <a:rPr lang="en" sz="2300"/>
              <a:t>Decrease sympathetic</a:t>
            </a:r>
          </a:p>
          <a:p>
            <a:pPr indent="-374650" lvl="2" marL="1371600" marR="0" rtl="0" algn="l">
              <a:lnSpc>
                <a:spcPct val="100000"/>
              </a:lnSpc>
              <a:spcBef>
                <a:spcPts val="0"/>
              </a:spcBef>
              <a:spcAft>
                <a:spcPts val="0"/>
              </a:spcAft>
              <a:buSzPct val="100000"/>
            </a:pPr>
            <a:r>
              <a:rPr lang="en" sz="2300"/>
              <a:t>Increased risk of HD</a:t>
            </a:r>
          </a:p>
          <a:p>
            <a:pPr indent="0" lvl="0" marL="0" marR="0" rtl="0" algn="l">
              <a:lnSpc>
                <a:spcPct val="100000"/>
              </a:lnSpc>
              <a:spcBef>
                <a:spcPts val="0"/>
              </a:spcBef>
              <a:spcAft>
                <a:spcPts val="0"/>
              </a:spcAft>
              <a:buClr>
                <a:srgbClr val="0DB7C4"/>
              </a:buClr>
              <a:buSzPct val="25000"/>
              <a:buFont typeface="Source Sans Pro"/>
              <a:buNone/>
            </a:pPr>
            <a:r>
              <a:t/>
            </a:r>
            <a:endParaRPr b="0" i="0" sz="2400" u="none" cap="none" strike="noStrike">
              <a:solidFill>
                <a:srgbClr val="415665"/>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DB7C4"/>
              </a:buClr>
              <a:buSzPct val="100000"/>
              <a:buFont typeface="Source Sans Pro"/>
              <a:buNone/>
            </a:pPr>
            <a:r>
              <a:t/>
            </a:r>
            <a:endParaRPr b="0" i="0" sz="2400" u="none" cap="none" strike="noStrike">
              <a:solidFill>
                <a:srgbClr val="415665"/>
              </a:solidFill>
              <a:latin typeface="Source Sans Pro"/>
              <a:ea typeface="Source Sans Pro"/>
              <a:cs typeface="Source Sans Pro"/>
              <a:sym typeface="Source Sans Pro"/>
            </a:endParaRPr>
          </a:p>
        </p:txBody>
      </p:sp>
      <p:sp>
        <p:nvSpPr>
          <p:cNvPr id="389" name="Shape 389"/>
          <p:cNvSpPr txBox="1"/>
          <p:nvPr>
            <p:ph idx="12" type="sldNum"/>
          </p:nvPr>
        </p:nvSpPr>
        <p:spPr>
          <a:xfrm>
            <a:off x="-75" y="0"/>
            <a:ext cx="669600" cy="1140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2400" u="none" cap="none" strike="noStrike">
                <a:solidFill>
                  <a:schemeClr val="lt1"/>
                </a:solidFill>
                <a:latin typeface="Dosis"/>
                <a:ea typeface="Dosis"/>
                <a:cs typeface="Dosis"/>
                <a:sym typeface="Dosis"/>
              </a:rPr>
              <a:t>‹#›</a:t>
            </a:fld>
          </a:p>
        </p:txBody>
      </p:sp>
      <p:sp>
        <p:nvSpPr>
          <p:cNvPr id="390" name="Shape 390"/>
          <p:cNvSpPr/>
          <p:nvPr/>
        </p:nvSpPr>
        <p:spPr>
          <a:xfrm>
            <a:off x="6519700" y="3640925"/>
            <a:ext cx="2567099" cy="523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 sz="800" u="none" cap="none" strike="noStrike">
                <a:solidFill>
                  <a:schemeClr val="dk2"/>
                </a:solidFill>
                <a:latin typeface="Source Sans Pro"/>
                <a:ea typeface="Source Sans Pro"/>
                <a:cs typeface="Source Sans Pro"/>
                <a:sym typeface="Source Sans Pro"/>
              </a:rPr>
              <a:t>http://7bigspoons.com/sleep/activities-bed-increase-risk-high-blood-pressure/</a:t>
            </a:r>
          </a:p>
        </p:txBody>
      </p:sp>
      <p:pic>
        <p:nvPicPr>
          <p:cNvPr id="391" name="Shape 391"/>
          <p:cNvPicPr preferRelativeResize="0"/>
          <p:nvPr/>
        </p:nvPicPr>
        <p:blipFill rotWithShape="1">
          <a:blip r:embed="rId3">
            <a:alphaModFix/>
          </a:blip>
          <a:srcRect b="0" l="14690" r="0" t="0"/>
          <a:stretch/>
        </p:blipFill>
        <p:spPr>
          <a:xfrm>
            <a:off x="6519692" y="814468"/>
            <a:ext cx="2442600" cy="2906100"/>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5" name="Shape 395"/>
        <p:cNvGrpSpPr/>
        <p:nvPr/>
      </p:nvGrpSpPr>
      <p:grpSpPr>
        <a:xfrm>
          <a:off x="0" y="0"/>
          <a:ext cx="0" cy="0"/>
          <a:chOff x="0" y="0"/>
          <a:chExt cx="0" cy="0"/>
        </a:xfrm>
      </p:grpSpPr>
      <p:sp>
        <p:nvSpPr>
          <p:cNvPr id="396" name="Shape 396"/>
          <p:cNvSpPr txBox="1"/>
          <p:nvPr>
            <p:ph type="title"/>
          </p:nvPr>
        </p:nvSpPr>
        <p:spPr>
          <a:xfrm>
            <a:off x="844425" y="5600"/>
            <a:ext cx="4128300" cy="1140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0DB7C4"/>
              </a:buClr>
              <a:buSzPct val="25000"/>
              <a:buFont typeface="Dosis"/>
              <a:buNone/>
            </a:pPr>
            <a:r>
              <a:rPr b="1" i="0" lang="en" sz="2400" u="none" cap="none" strike="noStrike">
                <a:solidFill>
                  <a:srgbClr val="0DB7C4"/>
                </a:solidFill>
                <a:latin typeface="Dosis"/>
                <a:ea typeface="Dosis"/>
                <a:cs typeface="Dosis"/>
                <a:sym typeface="Dosis"/>
              </a:rPr>
              <a:t>P</a:t>
            </a:r>
            <a:r>
              <a:rPr b="1" lang="en"/>
              <a:t>SYCHOPATHOLOGICAL</a:t>
            </a:r>
          </a:p>
        </p:txBody>
      </p:sp>
      <p:sp>
        <p:nvSpPr>
          <p:cNvPr id="397" name="Shape 397"/>
          <p:cNvSpPr txBox="1"/>
          <p:nvPr>
            <p:ph idx="1" type="body"/>
          </p:nvPr>
        </p:nvSpPr>
        <p:spPr>
          <a:xfrm>
            <a:off x="844424" y="1145600"/>
            <a:ext cx="4015500" cy="2866200"/>
          </a:xfrm>
          <a:prstGeom prst="rect">
            <a:avLst/>
          </a:prstGeom>
          <a:noFill/>
          <a:ln>
            <a:noFill/>
          </a:ln>
        </p:spPr>
        <p:txBody>
          <a:bodyPr anchorCtr="0" anchor="t" bIns="91425" lIns="91425" rIns="91425" tIns="91425">
            <a:noAutofit/>
          </a:bodyPr>
          <a:lstStyle/>
          <a:p>
            <a:pPr indent="-381000" lvl="0" marL="457200" marR="0" rtl="0" algn="l">
              <a:lnSpc>
                <a:spcPct val="100000"/>
              </a:lnSpc>
              <a:spcBef>
                <a:spcPts val="0"/>
              </a:spcBef>
              <a:spcAft>
                <a:spcPts val="0"/>
              </a:spcAft>
              <a:buClr>
                <a:srgbClr val="0DB7C4"/>
              </a:buClr>
              <a:buSzPct val="100000"/>
              <a:buFont typeface="Source Sans Pro"/>
            </a:pPr>
            <a:r>
              <a:rPr b="0" i="0" lang="en" sz="2400" u="none" cap="none" strike="noStrike">
                <a:solidFill>
                  <a:srgbClr val="415665"/>
                </a:solidFill>
                <a:latin typeface="Source Sans Pro"/>
                <a:ea typeface="Source Sans Pro"/>
                <a:cs typeface="Source Sans Pro"/>
                <a:sym typeface="Source Sans Pro"/>
              </a:rPr>
              <a:t>Schizophrenic tendencies:</a:t>
            </a:r>
          </a:p>
          <a:p>
            <a:pPr indent="-381000" lvl="1" marL="914400" marR="0" rtl="0" algn="l">
              <a:lnSpc>
                <a:spcPct val="100000"/>
              </a:lnSpc>
              <a:spcBef>
                <a:spcPts val="0"/>
              </a:spcBef>
              <a:spcAft>
                <a:spcPts val="0"/>
              </a:spcAft>
              <a:buClr>
                <a:srgbClr val="0DB7C4"/>
              </a:buClr>
              <a:buSzPct val="100000"/>
              <a:buFont typeface="Source Sans Pro"/>
            </a:pPr>
            <a:r>
              <a:rPr b="0" i="0" lang="en" sz="2400" u="none" cap="none" strike="noStrike">
                <a:solidFill>
                  <a:srgbClr val="415665"/>
                </a:solidFill>
                <a:latin typeface="Source Sans Pro"/>
                <a:ea typeface="Source Sans Pro"/>
                <a:cs typeface="Source Sans Pro"/>
                <a:sym typeface="Source Sans Pro"/>
              </a:rPr>
              <a:t>Irritability</a:t>
            </a:r>
          </a:p>
          <a:p>
            <a:pPr indent="-381000" lvl="1" marL="914400" marR="0" rtl="0" algn="l">
              <a:lnSpc>
                <a:spcPct val="100000"/>
              </a:lnSpc>
              <a:spcBef>
                <a:spcPts val="0"/>
              </a:spcBef>
              <a:spcAft>
                <a:spcPts val="0"/>
              </a:spcAft>
              <a:buClr>
                <a:srgbClr val="0DB7C4"/>
              </a:buClr>
              <a:buSzPct val="100000"/>
              <a:buFont typeface="Source Sans Pro"/>
            </a:pPr>
            <a:r>
              <a:rPr b="0" i="0" lang="en" sz="2400" u="none" cap="none" strike="noStrike">
                <a:solidFill>
                  <a:srgbClr val="415665"/>
                </a:solidFill>
                <a:latin typeface="Source Sans Pro"/>
                <a:ea typeface="Source Sans Pro"/>
                <a:cs typeface="Source Sans Pro"/>
                <a:sym typeface="Source Sans Pro"/>
              </a:rPr>
              <a:t>Illusions</a:t>
            </a:r>
          </a:p>
          <a:p>
            <a:pPr indent="-381000" lvl="1" marL="914400" marR="0" rtl="0" algn="l">
              <a:lnSpc>
                <a:spcPct val="100000"/>
              </a:lnSpc>
              <a:spcBef>
                <a:spcPts val="0"/>
              </a:spcBef>
              <a:spcAft>
                <a:spcPts val="0"/>
              </a:spcAft>
              <a:buClr>
                <a:srgbClr val="0DB7C4"/>
              </a:buClr>
              <a:buSzPct val="100000"/>
              <a:buFont typeface="Source Sans Pro"/>
            </a:pPr>
            <a:r>
              <a:rPr b="0" i="0" lang="en" sz="2400" u="none" cap="none" strike="noStrike">
                <a:solidFill>
                  <a:srgbClr val="415665"/>
                </a:solidFill>
                <a:latin typeface="Source Sans Pro"/>
                <a:ea typeface="Source Sans Pro"/>
                <a:cs typeface="Source Sans Pro"/>
                <a:sym typeface="Source Sans Pro"/>
              </a:rPr>
              <a:t>Visual Hallucinations</a:t>
            </a:r>
          </a:p>
          <a:p>
            <a:pPr indent="-381000" lvl="1" marL="914400" marR="0" rtl="0" algn="l">
              <a:lnSpc>
                <a:spcPct val="100000"/>
              </a:lnSpc>
              <a:spcBef>
                <a:spcPts val="0"/>
              </a:spcBef>
              <a:spcAft>
                <a:spcPts val="0"/>
              </a:spcAft>
              <a:buClr>
                <a:srgbClr val="0DB7C4"/>
              </a:buClr>
              <a:buSzPct val="100000"/>
              <a:buFont typeface="Source Sans Pro"/>
            </a:pPr>
            <a:r>
              <a:rPr b="0" i="0" lang="en" sz="2400" u="none" cap="none" strike="noStrike">
                <a:solidFill>
                  <a:srgbClr val="415665"/>
                </a:solidFill>
                <a:latin typeface="Source Sans Pro"/>
                <a:ea typeface="Source Sans Pro"/>
                <a:cs typeface="Source Sans Pro"/>
                <a:sym typeface="Source Sans Pro"/>
              </a:rPr>
              <a:t>Paranoia</a:t>
            </a:r>
          </a:p>
          <a:p>
            <a:pPr indent="-342900" lvl="0" marL="342900" marR="0" rtl="0" algn="l">
              <a:lnSpc>
                <a:spcPct val="100000"/>
              </a:lnSpc>
              <a:spcBef>
                <a:spcPts val="0"/>
              </a:spcBef>
              <a:spcAft>
                <a:spcPts val="0"/>
              </a:spcAft>
              <a:buClr>
                <a:srgbClr val="0DB7C4"/>
              </a:buClr>
              <a:buSzPct val="100000"/>
              <a:buFont typeface="Source Sans Pro"/>
              <a:buNone/>
            </a:pPr>
            <a:r>
              <a:t/>
            </a:r>
            <a:endParaRPr b="0" i="0" sz="2400" u="none" cap="none" strike="noStrike">
              <a:solidFill>
                <a:srgbClr val="415665"/>
              </a:solidFill>
              <a:latin typeface="Source Sans Pro"/>
              <a:ea typeface="Source Sans Pro"/>
              <a:cs typeface="Source Sans Pro"/>
              <a:sym typeface="Source Sans Pro"/>
            </a:endParaRPr>
          </a:p>
        </p:txBody>
      </p:sp>
      <p:sp>
        <p:nvSpPr>
          <p:cNvPr id="398" name="Shape 398"/>
          <p:cNvSpPr txBox="1"/>
          <p:nvPr>
            <p:ph idx="12" type="sldNum"/>
          </p:nvPr>
        </p:nvSpPr>
        <p:spPr>
          <a:xfrm>
            <a:off x="-75" y="0"/>
            <a:ext cx="669600" cy="1140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2400" u="none" cap="none" strike="noStrike">
                <a:solidFill>
                  <a:schemeClr val="lt1"/>
                </a:solidFill>
                <a:latin typeface="Dosis"/>
                <a:ea typeface="Dosis"/>
                <a:cs typeface="Dosis"/>
                <a:sym typeface="Dosis"/>
              </a:rPr>
              <a:t>‹#›</a:t>
            </a:fld>
          </a:p>
        </p:txBody>
      </p:sp>
      <p:pic>
        <p:nvPicPr>
          <p:cNvPr id="399" name="Shape 399"/>
          <p:cNvPicPr preferRelativeResize="0"/>
          <p:nvPr/>
        </p:nvPicPr>
        <p:blipFill rotWithShape="1">
          <a:blip r:embed="rId3">
            <a:alphaModFix/>
          </a:blip>
          <a:srcRect b="0" l="0" r="0" t="0"/>
          <a:stretch/>
        </p:blipFill>
        <p:spPr>
          <a:xfrm>
            <a:off x="4724400" y="1145600"/>
            <a:ext cx="4304700" cy="3168300"/>
          </a:xfrm>
          <a:prstGeom prst="rect">
            <a:avLst/>
          </a:prstGeom>
          <a:noFill/>
          <a:ln>
            <a:noFill/>
          </a:ln>
        </p:spPr>
      </p:pic>
      <p:sp>
        <p:nvSpPr>
          <p:cNvPr id="400" name="Shape 400"/>
          <p:cNvSpPr/>
          <p:nvPr/>
        </p:nvSpPr>
        <p:spPr>
          <a:xfrm>
            <a:off x="6417546" y="4313901"/>
            <a:ext cx="4572000" cy="523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 sz="800" cap="none" strike="noStrike">
                <a:solidFill>
                  <a:schemeClr val="dk2"/>
                </a:solidFill>
                <a:latin typeface="Source Sans Pro"/>
                <a:ea typeface="Source Sans Pro"/>
                <a:cs typeface="Source Sans Pro"/>
                <a:sym typeface="Source Sans Pro"/>
                <a:hlinkClick r:id="rId4"/>
              </a:rPr>
              <a:t>http://www.acediabetes.org/2013/06/diabetes-and-sleep/</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4" name="Shape 404"/>
        <p:cNvGrpSpPr/>
        <p:nvPr/>
      </p:nvGrpSpPr>
      <p:grpSpPr>
        <a:xfrm>
          <a:off x="0" y="0"/>
          <a:ext cx="0" cy="0"/>
          <a:chOff x="0" y="0"/>
          <a:chExt cx="0" cy="0"/>
        </a:xfrm>
      </p:grpSpPr>
      <p:sp>
        <p:nvSpPr>
          <p:cNvPr id="405" name="Shape 405"/>
          <p:cNvSpPr txBox="1"/>
          <p:nvPr>
            <p:ph type="ctrTitle"/>
          </p:nvPr>
        </p:nvSpPr>
        <p:spPr>
          <a:xfrm>
            <a:off x="685800" y="2525225"/>
            <a:ext cx="5309700" cy="1159800"/>
          </a:xfrm>
          <a:prstGeom prst="rect">
            <a:avLst/>
          </a:prstGeom>
        </p:spPr>
        <p:txBody>
          <a:bodyPr anchorCtr="0" anchor="b" bIns="91425" lIns="91425" rIns="91425" tIns="91425">
            <a:noAutofit/>
          </a:bodyPr>
          <a:lstStyle/>
          <a:p>
            <a:pPr lvl="0">
              <a:spcBef>
                <a:spcPts val="0"/>
              </a:spcBef>
              <a:buNone/>
            </a:pPr>
            <a:r>
              <a:rPr lang="en"/>
              <a:t>Sleep Deprivation Research Studies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9" name="Shape 409"/>
        <p:cNvGrpSpPr/>
        <p:nvPr/>
      </p:nvGrpSpPr>
      <p:grpSpPr>
        <a:xfrm>
          <a:off x="0" y="0"/>
          <a:ext cx="0" cy="0"/>
          <a:chOff x="0" y="0"/>
          <a:chExt cx="0" cy="0"/>
        </a:xfrm>
      </p:grpSpPr>
      <p:sp>
        <p:nvSpPr>
          <p:cNvPr id="410" name="Shape 410"/>
          <p:cNvSpPr txBox="1"/>
          <p:nvPr>
            <p:ph type="title"/>
          </p:nvPr>
        </p:nvSpPr>
        <p:spPr>
          <a:xfrm>
            <a:off x="844425" y="5600"/>
            <a:ext cx="8299500" cy="1140000"/>
          </a:xfrm>
          <a:prstGeom prst="rect">
            <a:avLst/>
          </a:prstGeom>
        </p:spPr>
        <p:txBody>
          <a:bodyPr anchorCtr="0" anchor="b" bIns="91425" lIns="91425" rIns="91425" tIns="91425">
            <a:noAutofit/>
          </a:bodyPr>
          <a:lstStyle/>
          <a:p>
            <a:pPr lvl="0">
              <a:spcBef>
                <a:spcPts val="0"/>
              </a:spcBef>
              <a:buNone/>
            </a:pPr>
            <a:r>
              <a:rPr b="1" lang="en"/>
              <a:t>SLEEP DEPRIVATION IS </a:t>
            </a:r>
            <a:r>
              <a:rPr b="1" lang="en">
                <a:solidFill>
                  <a:srgbClr val="F24745"/>
                </a:solidFill>
              </a:rPr>
              <a:t>BAD</a:t>
            </a:r>
            <a:r>
              <a:rPr b="1" lang="en"/>
              <a:t> FOR YOU</a:t>
            </a:r>
          </a:p>
        </p:txBody>
      </p:sp>
      <p:sp>
        <p:nvSpPr>
          <p:cNvPr id="411" name="Shape 411"/>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pic>
        <p:nvPicPr>
          <p:cNvPr id="412" name="Shape 412"/>
          <p:cNvPicPr preferRelativeResize="0"/>
          <p:nvPr/>
        </p:nvPicPr>
        <p:blipFill>
          <a:blip r:embed="rId3">
            <a:alphaModFix/>
          </a:blip>
          <a:stretch>
            <a:fillRect/>
          </a:stretch>
        </p:blipFill>
        <p:spPr>
          <a:xfrm>
            <a:off x="1842415" y="765975"/>
            <a:ext cx="6303521" cy="2369199"/>
          </a:xfrm>
          <a:prstGeom prst="rect">
            <a:avLst/>
          </a:prstGeom>
          <a:noFill/>
          <a:ln>
            <a:noFill/>
          </a:ln>
        </p:spPr>
      </p:pic>
      <p:sp>
        <p:nvSpPr>
          <p:cNvPr id="413" name="Shape 413"/>
          <p:cNvSpPr txBox="1"/>
          <p:nvPr/>
        </p:nvSpPr>
        <p:spPr>
          <a:xfrm>
            <a:off x="1097000" y="3423400"/>
            <a:ext cx="7213200" cy="1645500"/>
          </a:xfrm>
          <a:prstGeom prst="rect">
            <a:avLst/>
          </a:prstGeom>
          <a:noFill/>
          <a:ln>
            <a:noFill/>
          </a:ln>
        </p:spPr>
        <p:txBody>
          <a:bodyPr anchorCtr="0" anchor="t" bIns="91425" lIns="91425" rIns="91425" tIns="91425">
            <a:noAutofit/>
          </a:bodyPr>
          <a:lstStyle/>
          <a:p>
            <a:pPr indent="-228600" lvl="0" marL="457200" rtl="0">
              <a:lnSpc>
                <a:spcPct val="115000"/>
              </a:lnSpc>
              <a:spcBef>
                <a:spcPts val="0"/>
              </a:spcBef>
              <a:buClr>
                <a:srgbClr val="0DB7C4"/>
              </a:buClr>
              <a:buFont typeface="Source Sans Pro"/>
              <a:buChar char="➔"/>
            </a:pPr>
            <a:r>
              <a:rPr lang="en">
                <a:latin typeface="Source Sans Pro"/>
                <a:ea typeface="Source Sans Pro"/>
                <a:cs typeface="Source Sans Pro"/>
                <a:sym typeface="Source Sans Pro"/>
              </a:rPr>
              <a:t>Microsleeps, sleep attacks, and lapses in cognition increase </a:t>
            </a:r>
          </a:p>
          <a:p>
            <a:pPr indent="-228600" lvl="0" marL="457200" rtl="0">
              <a:lnSpc>
                <a:spcPct val="115000"/>
              </a:lnSpc>
              <a:spcBef>
                <a:spcPts val="0"/>
              </a:spcBef>
              <a:buClr>
                <a:srgbClr val="0DB7C4"/>
              </a:buClr>
              <a:buFont typeface="Source Sans Pro"/>
              <a:buChar char="➔"/>
            </a:pPr>
            <a:r>
              <a:rPr lang="en">
                <a:latin typeface="Source Sans Pro"/>
                <a:ea typeface="Source Sans Pro"/>
                <a:cs typeface="Source Sans Pro"/>
                <a:sym typeface="Source Sans Pro"/>
              </a:rPr>
              <a:t>Variable (negative) impact on mood, cognitive performance, and motor function </a:t>
            </a:r>
          </a:p>
          <a:p>
            <a:pPr indent="-228600" lvl="0" marL="457200" rtl="0">
              <a:lnSpc>
                <a:spcPct val="115000"/>
              </a:lnSpc>
              <a:spcBef>
                <a:spcPts val="0"/>
              </a:spcBef>
              <a:buClr>
                <a:srgbClr val="0DB7C4"/>
              </a:buClr>
              <a:buFont typeface="Source Sans Pro"/>
              <a:buChar char="➔"/>
            </a:pPr>
            <a:r>
              <a:rPr lang="en">
                <a:latin typeface="Source Sans Pro"/>
                <a:ea typeface="Source Sans Pro"/>
                <a:cs typeface="Source Sans Pro"/>
                <a:sym typeface="Source Sans Pro"/>
              </a:rPr>
              <a:t>Executive attention, working memory, and divergent higher cognitive functions are particularly vulnerable to sleep loss</a:t>
            </a:r>
          </a:p>
          <a:p>
            <a:pPr indent="-228600" lvl="0" marL="457200" rtl="0">
              <a:lnSpc>
                <a:spcPct val="115000"/>
              </a:lnSpc>
              <a:spcBef>
                <a:spcPts val="0"/>
              </a:spcBef>
              <a:buClr>
                <a:srgbClr val="0DB7C4"/>
              </a:buClr>
              <a:buFont typeface="Source Sans Pro"/>
              <a:buChar char="➔"/>
            </a:pPr>
            <a:r>
              <a:rPr lang="en">
                <a:latin typeface="Source Sans Pro"/>
                <a:ea typeface="Source Sans Pro"/>
                <a:cs typeface="Source Sans Pro"/>
                <a:sym typeface="Source Sans Pro"/>
              </a:rPr>
              <a:t>Chronic partial sleep deprivation: neuro-cognitive deficits accumulate over time </a:t>
            </a:r>
          </a:p>
          <a:p>
            <a:pPr lvl="0">
              <a:spcBef>
                <a:spcPts val="0"/>
              </a:spcBef>
              <a:buNone/>
            </a:pPr>
            <a:r>
              <a:t/>
            </a:r>
            <a:endParaRPr>
              <a:latin typeface="Source Sans Pro"/>
              <a:ea typeface="Source Sans Pro"/>
              <a:cs typeface="Source Sans Pro"/>
              <a:sym typeface="Source Sans Pro"/>
            </a:endParaRPr>
          </a:p>
        </p:txBody>
      </p:sp>
      <p:sp>
        <p:nvSpPr>
          <p:cNvPr id="414" name="Shape 414"/>
          <p:cNvSpPr txBox="1"/>
          <p:nvPr>
            <p:ph idx="1" type="body"/>
          </p:nvPr>
        </p:nvSpPr>
        <p:spPr>
          <a:xfrm>
            <a:off x="844425" y="2853600"/>
            <a:ext cx="2367000" cy="794700"/>
          </a:xfrm>
          <a:prstGeom prst="rect">
            <a:avLst/>
          </a:prstGeom>
        </p:spPr>
        <p:txBody>
          <a:bodyPr anchorCtr="0" anchor="t" bIns="91425" lIns="91425" rIns="91425" tIns="91425">
            <a:noAutofit/>
          </a:bodyPr>
          <a:lstStyle/>
          <a:p>
            <a:pPr lvl="0" rtl="0">
              <a:spcBef>
                <a:spcPts val="0"/>
              </a:spcBef>
              <a:buNone/>
            </a:pPr>
            <a:r>
              <a:rPr b="1" lang="en" sz="2000">
                <a:solidFill>
                  <a:srgbClr val="F24745"/>
                </a:solidFill>
              </a:rPr>
              <a:t>Major Findings:  </a:t>
            </a:r>
          </a:p>
        </p:txBody>
      </p:sp>
      <p:sp>
        <p:nvSpPr>
          <p:cNvPr id="415" name="Shape 415"/>
          <p:cNvSpPr/>
          <p:nvPr/>
        </p:nvSpPr>
        <p:spPr>
          <a:xfrm>
            <a:off x="1774575" y="1201600"/>
            <a:ext cx="6439200" cy="1596000"/>
          </a:xfrm>
          <a:prstGeom prst="rect">
            <a:avLst/>
          </a:prstGeom>
          <a:noFill/>
          <a:ln cap="flat" cmpd="sng" w="2857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9" name="Shape 419"/>
        <p:cNvGrpSpPr/>
        <p:nvPr/>
      </p:nvGrpSpPr>
      <p:grpSpPr>
        <a:xfrm>
          <a:off x="0" y="0"/>
          <a:ext cx="0" cy="0"/>
          <a:chOff x="0" y="0"/>
          <a:chExt cx="0" cy="0"/>
        </a:xfrm>
      </p:grpSpPr>
      <p:sp>
        <p:nvSpPr>
          <p:cNvPr id="420" name="Shape 420"/>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pic>
        <p:nvPicPr>
          <p:cNvPr id="421" name="Shape 421"/>
          <p:cNvPicPr preferRelativeResize="0"/>
          <p:nvPr/>
        </p:nvPicPr>
        <p:blipFill>
          <a:blip r:embed="rId3">
            <a:alphaModFix/>
          </a:blip>
          <a:stretch>
            <a:fillRect/>
          </a:stretch>
        </p:blipFill>
        <p:spPr>
          <a:xfrm>
            <a:off x="1617400" y="1283312"/>
            <a:ext cx="6266904" cy="1432550"/>
          </a:xfrm>
          <a:prstGeom prst="rect">
            <a:avLst/>
          </a:prstGeom>
          <a:noFill/>
          <a:ln>
            <a:noFill/>
          </a:ln>
        </p:spPr>
      </p:pic>
      <p:sp>
        <p:nvSpPr>
          <p:cNvPr id="422" name="Shape 422"/>
          <p:cNvSpPr txBox="1"/>
          <p:nvPr/>
        </p:nvSpPr>
        <p:spPr>
          <a:xfrm>
            <a:off x="794450" y="3399650"/>
            <a:ext cx="7213200" cy="1645500"/>
          </a:xfrm>
          <a:prstGeom prst="rect">
            <a:avLst/>
          </a:prstGeom>
          <a:noFill/>
          <a:ln>
            <a:noFill/>
          </a:ln>
        </p:spPr>
        <p:txBody>
          <a:bodyPr anchorCtr="0" anchor="t" bIns="91425" lIns="91425" rIns="91425" tIns="91425">
            <a:noAutofit/>
          </a:bodyPr>
          <a:lstStyle/>
          <a:p>
            <a:pPr indent="-228600" lvl="0" marL="457200" rtl="0">
              <a:lnSpc>
                <a:spcPct val="115000"/>
              </a:lnSpc>
              <a:spcBef>
                <a:spcPts val="0"/>
              </a:spcBef>
              <a:buClr>
                <a:srgbClr val="0DB7C4"/>
              </a:buClr>
              <a:buFont typeface="Source Sans Pro"/>
              <a:buChar char="➔"/>
            </a:pPr>
            <a:r>
              <a:rPr lang="en">
                <a:latin typeface="Source Sans Pro"/>
                <a:ea typeface="Source Sans Pro"/>
                <a:cs typeface="Source Sans Pro"/>
                <a:sym typeface="Source Sans Pro"/>
              </a:rPr>
              <a:t>Raises activity of major neuroendocrine stress systems: autonomic sympatho-adrenal system, hypothalamic-pituitary- adrenal axis</a:t>
            </a:r>
          </a:p>
          <a:p>
            <a:pPr indent="-228600" lvl="0" marL="457200" rtl="0">
              <a:lnSpc>
                <a:spcPct val="115000"/>
              </a:lnSpc>
              <a:spcBef>
                <a:spcPts val="0"/>
              </a:spcBef>
              <a:buClr>
                <a:srgbClr val="0DB7C4"/>
              </a:buClr>
              <a:buFont typeface="Source Sans Pro"/>
              <a:buChar char="➔"/>
            </a:pPr>
            <a:r>
              <a:rPr lang="en">
                <a:latin typeface="Source Sans Pro"/>
                <a:ea typeface="Source Sans Pro"/>
                <a:cs typeface="Source Sans Pro"/>
                <a:sym typeface="Source Sans Pro"/>
              </a:rPr>
              <a:t>Alters response of stress systems to new challenges and stressors</a:t>
            </a:r>
          </a:p>
          <a:p>
            <a:pPr indent="-228600" lvl="0" marL="457200" rtl="0">
              <a:lnSpc>
                <a:spcPct val="115000"/>
              </a:lnSpc>
              <a:spcBef>
                <a:spcPts val="0"/>
              </a:spcBef>
              <a:buClr>
                <a:srgbClr val="0DB7C4"/>
              </a:buClr>
              <a:buFont typeface="Source Sans Pro"/>
              <a:buChar char="➔"/>
            </a:pPr>
            <a:r>
              <a:rPr lang="en">
                <a:latin typeface="Source Sans Pro"/>
                <a:ea typeface="Source Sans Pro"/>
                <a:cs typeface="Source Sans Pro"/>
                <a:sym typeface="Source Sans Pro"/>
              </a:rPr>
              <a:t>May gradually change brain systems involved in regulation of stress responses</a:t>
            </a:r>
          </a:p>
          <a:p>
            <a:pPr indent="-228600" lvl="0" marL="457200" rtl="0">
              <a:lnSpc>
                <a:spcPct val="115000"/>
              </a:lnSpc>
              <a:spcBef>
                <a:spcPts val="0"/>
              </a:spcBef>
              <a:buClr>
                <a:srgbClr val="0DB7C4"/>
              </a:buClr>
              <a:buFont typeface="Source Sans Pro"/>
              <a:buChar char="➔"/>
            </a:pPr>
            <a:r>
              <a:rPr lang="en">
                <a:latin typeface="Source Sans Pro"/>
                <a:ea typeface="Source Sans Pro"/>
                <a:cs typeface="Source Sans Pro"/>
                <a:sym typeface="Source Sans Pro"/>
              </a:rPr>
              <a:t>Changes brain systems in direction similar to what is seen in mood disorders</a:t>
            </a:r>
          </a:p>
          <a:p>
            <a:pPr lvl="0" rtl="0">
              <a:lnSpc>
                <a:spcPct val="115000"/>
              </a:lnSpc>
              <a:spcBef>
                <a:spcPts val="0"/>
              </a:spcBef>
              <a:buNone/>
            </a:pPr>
            <a:r>
              <a:t/>
            </a:r>
            <a:endParaRPr>
              <a:latin typeface="Source Sans Pro"/>
              <a:ea typeface="Source Sans Pro"/>
              <a:cs typeface="Source Sans Pro"/>
              <a:sym typeface="Source Sans Pro"/>
            </a:endParaRPr>
          </a:p>
          <a:p>
            <a:pPr lvl="0" rtl="0">
              <a:spcBef>
                <a:spcPts val="0"/>
              </a:spcBef>
              <a:buNone/>
            </a:pPr>
            <a:r>
              <a:t/>
            </a:r>
            <a:endParaRPr>
              <a:latin typeface="Source Sans Pro"/>
              <a:ea typeface="Source Sans Pro"/>
              <a:cs typeface="Source Sans Pro"/>
              <a:sym typeface="Source Sans Pro"/>
            </a:endParaRPr>
          </a:p>
        </p:txBody>
      </p:sp>
      <p:sp>
        <p:nvSpPr>
          <p:cNvPr id="423" name="Shape 423"/>
          <p:cNvSpPr txBox="1"/>
          <p:nvPr>
            <p:ph idx="1" type="body"/>
          </p:nvPr>
        </p:nvSpPr>
        <p:spPr>
          <a:xfrm>
            <a:off x="794450" y="2859175"/>
            <a:ext cx="2367000" cy="794700"/>
          </a:xfrm>
          <a:prstGeom prst="rect">
            <a:avLst/>
          </a:prstGeom>
        </p:spPr>
        <p:txBody>
          <a:bodyPr anchorCtr="0" anchor="t" bIns="91425" lIns="91425" rIns="91425" tIns="91425">
            <a:noAutofit/>
          </a:bodyPr>
          <a:lstStyle/>
          <a:p>
            <a:pPr lvl="0" rtl="0">
              <a:spcBef>
                <a:spcPts val="0"/>
              </a:spcBef>
              <a:buNone/>
            </a:pPr>
            <a:r>
              <a:rPr b="1" lang="en" sz="2000">
                <a:solidFill>
                  <a:srgbClr val="F24745"/>
                </a:solidFill>
              </a:rPr>
              <a:t>Major Findings:  </a:t>
            </a:r>
          </a:p>
        </p:txBody>
      </p:sp>
      <p:sp>
        <p:nvSpPr>
          <p:cNvPr id="424" name="Shape 424"/>
          <p:cNvSpPr txBox="1"/>
          <p:nvPr>
            <p:ph type="title"/>
          </p:nvPr>
        </p:nvSpPr>
        <p:spPr>
          <a:xfrm>
            <a:off x="669525" y="0"/>
            <a:ext cx="8299500" cy="1140000"/>
          </a:xfrm>
          <a:prstGeom prst="rect">
            <a:avLst/>
          </a:prstGeom>
        </p:spPr>
        <p:txBody>
          <a:bodyPr anchorCtr="0" anchor="b" bIns="91425" lIns="91425" rIns="91425" tIns="91425">
            <a:noAutofit/>
          </a:bodyPr>
          <a:lstStyle/>
          <a:p>
            <a:pPr lvl="0" rtl="0">
              <a:spcBef>
                <a:spcPts val="0"/>
              </a:spcBef>
              <a:buNone/>
            </a:pPr>
            <a:r>
              <a:rPr b="1" lang="en"/>
              <a:t>SLEEP DEPRIVATION IS </a:t>
            </a:r>
            <a:r>
              <a:rPr b="1" lang="en">
                <a:solidFill>
                  <a:srgbClr val="F24745"/>
                </a:solidFill>
              </a:rPr>
              <a:t>BAD</a:t>
            </a:r>
            <a:r>
              <a:rPr b="1" lang="en"/>
              <a:t> FOR YOU</a:t>
            </a:r>
          </a:p>
        </p:txBody>
      </p:sp>
      <p:sp>
        <p:nvSpPr>
          <p:cNvPr id="425" name="Shape 425"/>
          <p:cNvSpPr/>
          <p:nvPr/>
        </p:nvSpPr>
        <p:spPr>
          <a:xfrm>
            <a:off x="1617400" y="1201600"/>
            <a:ext cx="6439200" cy="1596000"/>
          </a:xfrm>
          <a:prstGeom prst="rect">
            <a:avLst/>
          </a:prstGeom>
          <a:noFill/>
          <a:ln cap="flat" cmpd="sng" w="2857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844425" y="5597"/>
            <a:ext cx="3552600" cy="1140000"/>
          </a:xfrm>
          <a:prstGeom prst="rect">
            <a:avLst/>
          </a:prstGeom>
        </p:spPr>
        <p:txBody>
          <a:bodyPr anchorCtr="0" anchor="b" bIns="91425" lIns="91425" rIns="91425" tIns="91425">
            <a:noAutofit/>
          </a:bodyPr>
          <a:lstStyle/>
          <a:p>
            <a:pPr lvl="0">
              <a:spcBef>
                <a:spcPts val="0"/>
              </a:spcBef>
              <a:buNone/>
            </a:pPr>
            <a:r>
              <a:rPr b="1" lang="en"/>
              <a:t>WHO IS SLEEP DEPRIVED?</a:t>
            </a:r>
          </a:p>
        </p:txBody>
      </p:sp>
      <p:sp>
        <p:nvSpPr>
          <p:cNvPr id="151" name="Shape 151"/>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
        <p:nvSpPr>
          <p:cNvPr id="152" name="Shape 152"/>
          <p:cNvSpPr/>
          <p:nvPr/>
        </p:nvSpPr>
        <p:spPr>
          <a:xfrm>
            <a:off x="1188900" y="1258250"/>
            <a:ext cx="2678100" cy="2308500"/>
          </a:xfrm>
          <a:prstGeom prst="ellipse">
            <a:avLst/>
          </a:prstGeom>
          <a:solidFill>
            <a:srgbClr val="E06666"/>
          </a:solidFill>
          <a:ln cap="flat" cmpd="sng" w="28575">
            <a:solidFill>
              <a:srgbClr val="A61C00"/>
            </a:solidFill>
            <a:prstDash val="solid"/>
            <a:round/>
            <a:headEnd len="med" w="med" type="none"/>
            <a:tailEnd len="med" w="med" type="none"/>
          </a:ln>
        </p:spPr>
        <p:txBody>
          <a:bodyPr anchorCtr="0" anchor="ctr" bIns="91425" lIns="91425" rIns="91425" tIns="91425">
            <a:noAutofit/>
          </a:bodyPr>
          <a:lstStyle/>
          <a:p>
            <a:pPr lvl="0" rtl="0">
              <a:spcBef>
                <a:spcPts val="600"/>
              </a:spcBef>
              <a:buClr>
                <a:schemeClr val="dk1"/>
              </a:buClr>
              <a:buFont typeface="Arial"/>
              <a:buNone/>
            </a:pPr>
            <a:r>
              <a:t/>
            </a:r>
            <a:endParaRPr>
              <a:solidFill>
                <a:srgbClr val="415665"/>
              </a:solidFill>
              <a:latin typeface="Source Sans Pro"/>
              <a:ea typeface="Source Sans Pro"/>
              <a:cs typeface="Source Sans Pro"/>
              <a:sym typeface="Source Sans Pro"/>
            </a:endParaRPr>
          </a:p>
          <a:p>
            <a:pPr lvl="0">
              <a:spcBef>
                <a:spcPts val="0"/>
              </a:spcBef>
              <a:buNone/>
            </a:pPr>
            <a:r>
              <a:t/>
            </a:r>
            <a:endParaRPr/>
          </a:p>
        </p:txBody>
      </p:sp>
      <p:sp>
        <p:nvSpPr>
          <p:cNvPr id="153" name="Shape 153"/>
          <p:cNvSpPr/>
          <p:nvPr/>
        </p:nvSpPr>
        <p:spPr>
          <a:xfrm>
            <a:off x="4180812" y="2310750"/>
            <a:ext cx="2165100" cy="1915500"/>
          </a:xfrm>
          <a:prstGeom prst="ellipse">
            <a:avLst/>
          </a:prstGeom>
          <a:solidFill>
            <a:srgbClr val="0DB7C4">
              <a:alpha val="36540"/>
            </a:srgbClr>
          </a:solidFill>
          <a:ln cap="flat" cmpd="sng" w="28575">
            <a:solidFill>
              <a:srgbClr val="0DB7C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4" name="Shape 154"/>
          <p:cNvSpPr/>
          <p:nvPr/>
        </p:nvSpPr>
        <p:spPr>
          <a:xfrm>
            <a:off x="6659725" y="3241400"/>
            <a:ext cx="1825200" cy="1539300"/>
          </a:xfrm>
          <a:prstGeom prst="ellipse">
            <a:avLst/>
          </a:prstGeom>
          <a:solidFill>
            <a:srgbClr val="FFE599"/>
          </a:solidFill>
          <a:ln cap="flat" cmpd="sng" w="28575">
            <a:solidFill>
              <a:srgbClr val="BF9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5" name="Shape 155"/>
          <p:cNvSpPr txBox="1"/>
          <p:nvPr/>
        </p:nvSpPr>
        <p:spPr>
          <a:xfrm>
            <a:off x="1372325" y="1613425"/>
            <a:ext cx="2246400" cy="1698300"/>
          </a:xfrm>
          <a:prstGeom prst="rect">
            <a:avLst/>
          </a:prstGeom>
          <a:noFill/>
          <a:ln>
            <a:noFill/>
          </a:ln>
        </p:spPr>
        <p:txBody>
          <a:bodyPr anchorCtr="0" anchor="t" bIns="91425" lIns="91425" rIns="91425" tIns="91425">
            <a:noAutofit/>
          </a:bodyPr>
          <a:lstStyle/>
          <a:p>
            <a:pPr lvl="0" rtl="0" algn="ctr">
              <a:spcBef>
                <a:spcPts val="600"/>
              </a:spcBef>
              <a:buClr>
                <a:schemeClr val="dk1"/>
              </a:buClr>
              <a:buSzPct val="61111"/>
              <a:buFont typeface="Arial"/>
              <a:buNone/>
            </a:pPr>
            <a:r>
              <a:rPr b="1" lang="en" sz="1800">
                <a:solidFill>
                  <a:srgbClr val="434343"/>
                </a:solidFill>
                <a:latin typeface="Source Sans Pro"/>
                <a:ea typeface="Source Sans Pro"/>
                <a:cs typeface="Source Sans Pro"/>
                <a:sym typeface="Source Sans Pro"/>
              </a:rPr>
              <a:t>60% </a:t>
            </a:r>
            <a:r>
              <a:rPr lang="en" sz="1800">
                <a:solidFill>
                  <a:srgbClr val="434343"/>
                </a:solidFill>
                <a:latin typeface="Source Sans Pro"/>
                <a:ea typeface="Source Sans Pro"/>
                <a:cs typeface="Source Sans Pro"/>
                <a:sym typeface="Source Sans Pro"/>
              </a:rPr>
              <a:t>of adults feel tired and report only sleeping on average of 6.9 hours/ night</a:t>
            </a:r>
          </a:p>
        </p:txBody>
      </p:sp>
      <p:sp>
        <p:nvSpPr>
          <p:cNvPr id="156" name="Shape 156"/>
          <p:cNvSpPr txBox="1"/>
          <p:nvPr/>
        </p:nvSpPr>
        <p:spPr>
          <a:xfrm>
            <a:off x="4373775" y="2440200"/>
            <a:ext cx="1739400" cy="1275900"/>
          </a:xfrm>
          <a:prstGeom prst="rect">
            <a:avLst/>
          </a:prstGeom>
          <a:noFill/>
          <a:ln>
            <a:noFill/>
          </a:ln>
        </p:spPr>
        <p:txBody>
          <a:bodyPr anchorCtr="0" anchor="t" bIns="91425" lIns="91425" rIns="91425" tIns="91425">
            <a:noAutofit/>
          </a:bodyPr>
          <a:lstStyle/>
          <a:p>
            <a:pPr lvl="0" rtl="0" algn="ctr">
              <a:spcBef>
                <a:spcPts val="600"/>
              </a:spcBef>
              <a:buNone/>
            </a:pPr>
            <a:r>
              <a:rPr b="1" lang="en" sz="1800">
                <a:solidFill>
                  <a:srgbClr val="434343"/>
                </a:solidFill>
                <a:latin typeface="Source Sans Pro"/>
                <a:ea typeface="Source Sans Pro"/>
                <a:cs typeface="Source Sans Pro"/>
                <a:sym typeface="Source Sans Pro"/>
              </a:rPr>
              <a:t>40%</a:t>
            </a:r>
            <a:r>
              <a:rPr lang="en" sz="1800">
                <a:solidFill>
                  <a:srgbClr val="434343"/>
                </a:solidFill>
                <a:latin typeface="Source Sans Pro"/>
                <a:ea typeface="Source Sans Pro"/>
                <a:cs typeface="Source Sans Pro"/>
                <a:sym typeface="Source Sans Pro"/>
              </a:rPr>
              <a:t> of Canadian children sleep &lt;6 hours/night</a:t>
            </a:r>
          </a:p>
          <a:p>
            <a:pPr lvl="0">
              <a:spcBef>
                <a:spcPts val="0"/>
              </a:spcBef>
              <a:buNone/>
            </a:pPr>
            <a:r>
              <a:t/>
            </a:r>
            <a:endParaRPr sz="1800"/>
          </a:p>
        </p:txBody>
      </p:sp>
      <p:sp>
        <p:nvSpPr>
          <p:cNvPr id="157" name="Shape 157"/>
          <p:cNvSpPr txBox="1"/>
          <p:nvPr/>
        </p:nvSpPr>
        <p:spPr>
          <a:xfrm>
            <a:off x="6619975" y="3566150"/>
            <a:ext cx="1904700" cy="889800"/>
          </a:xfrm>
          <a:prstGeom prst="rect">
            <a:avLst/>
          </a:prstGeom>
          <a:noFill/>
          <a:ln>
            <a:noFill/>
          </a:ln>
        </p:spPr>
        <p:txBody>
          <a:bodyPr anchorCtr="0" anchor="t" bIns="91425" lIns="91425" rIns="91425" tIns="91425">
            <a:noAutofit/>
          </a:bodyPr>
          <a:lstStyle/>
          <a:p>
            <a:pPr lvl="0" rtl="0" algn="ctr">
              <a:spcBef>
                <a:spcPts val="600"/>
              </a:spcBef>
              <a:buNone/>
            </a:pPr>
            <a:r>
              <a:rPr b="1" lang="en" sz="1500">
                <a:solidFill>
                  <a:srgbClr val="434343"/>
                </a:solidFill>
                <a:latin typeface="Source Sans Pro"/>
                <a:ea typeface="Source Sans Pro"/>
                <a:cs typeface="Source Sans Pro"/>
                <a:sym typeface="Source Sans Pro"/>
              </a:rPr>
              <a:t>30%</a:t>
            </a:r>
            <a:r>
              <a:rPr lang="en" sz="1500">
                <a:solidFill>
                  <a:srgbClr val="434343"/>
                </a:solidFill>
                <a:latin typeface="Source Sans Pro"/>
                <a:ea typeface="Source Sans Pro"/>
                <a:cs typeface="Source Sans Pro"/>
                <a:sym typeface="Source Sans Pro"/>
              </a:rPr>
              <a:t> of Canadian adults sleep &lt; 6 hours a night</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9" name="Shape 429"/>
        <p:cNvGrpSpPr/>
        <p:nvPr/>
      </p:nvGrpSpPr>
      <p:grpSpPr>
        <a:xfrm>
          <a:off x="0" y="0"/>
          <a:ext cx="0" cy="0"/>
          <a:chOff x="0" y="0"/>
          <a:chExt cx="0" cy="0"/>
        </a:xfrm>
      </p:grpSpPr>
      <p:sp>
        <p:nvSpPr>
          <p:cNvPr id="430" name="Shape 430"/>
          <p:cNvSpPr txBox="1"/>
          <p:nvPr>
            <p:ph type="title"/>
          </p:nvPr>
        </p:nvSpPr>
        <p:spPr>
          <a:xfrm>
            <a:off x="844425" y="5600"/>
            <a:ext cx="8299500" cy="1140000"/>
          </a:xfrm>
          <a:prstGeom prst="rect">
            <a:avLst/>
          </a:prstGeom>
        </p:spPr>
        <p:txBody>
          <a:bodyPr anchorCtr="0" anchor="b" bIns="91425" lIns="91425" rIns="91425" tIns="91425">
            <a:noAutofit/>
          </a:bodyPr>
          <a:lstStyle/>
          <a:p>
            <a:pPr lvl="0">
              <a:spcBef>
                <a:spcPts val="0"/>
              </a:spcBef>
              <a:buNone/>
            </a:pPr>
            <a:r>
              <a:rPr b="1" lang="en"/>
              <a:t>SLEEP DEPRIVATION: EFFECT ON ACADEMIC PERFORMANCE</a:t>
            </a:r>
            <a:r>
              <a:rPr lang="en"/>
              <a:t> </a:t>
            </a:r>
          </a:p>
        </p:txBody>
      </p:sp>
      <p:sp>
        <p:nvSpPr>
          <p:cNvPr id="431" name="Shape 431"/>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pic>
        <p:nvPicPr>
          <p:cNvPr id="432" name="Shape 432"/>
          <p:cNvPicPr preferRelativeResize="0"/>
          <p:nvPr/>
        </p:nvPicPr>
        <p:blipFill>
          <a:blip r:embed="rId3">
            <a:alphaModFix/>
          </a:blip>
          <a:stretch>
            <a:fillRect/>
          </a:stretch>
        </p:blipFill>
        <p:spPr>
          <a:xfrm>
            <a:off x="1579875" y="1350912"/>
            <a:ext cx="6191250" cy="1285875"/>
          </a:xfrm>
          <a:prstGeom prst="rect">
            <a:avLst/>
          </a:prstGeom>
          <a:noFill/>
          <a:ln>
            <a:noFill/>
          </a:ln>
        </p:spPr>
      </p:pic>
      <p:sp>
        <p:nvSpPr>
          <p:cNvPr id="433" name="Shape 433"/>
          <p:cNvSpPr txBox="1"/>
          <p:nvPr/>
        </p:nvSpPr>
        <p:spPr>
          <a:xfrm>
            <a:off x="794450" y="3356350"/>
            <a:ext cx="7626300" cy="1645500"/>
          </a:xfrm>
          <a:prstGeom prst="rect">
            <a:avLst/>
          </a:prstGeom>
          <a:noFill/>
          <a:ln>
            <a:noFill/>
          </a:ln>
        </p:spPr>
        <p:txBody>
          <a:bodyPr anchorCtr="0" anchor="t" bIns="91425" lIns="91425" rIns="91425" tIns="91425">
            <a:noAutofit/>
          </a:bodyPr>
          <a:lstStyle/>
          <a:p>
            <a:pPr indent="-228600" lvl="0" marL="457200" rtl="0">
              <a:lnSpc>
                <a:spcPct val="115000"/>
              </a:lnSpc>
              <a:spcBef>
                <a:spcPts val="0"/>
              </a:spcBef>
              <a:buClr>
                <a:srgbClr val="0DB7C4"/>
              </a:buClr>
              <a:buFont typeface="Source Sans Pro"/>
              <a:buChar char="➔"/>
            </a:pPr>
            <a:r>
              <a:rPr lang="en">
                <a:latin typeface="Source Sans Pro"/>
                <a:ea typeface="Source Sans Pro"/>
                <a:cs typeface="Source Sans Pro"/>
                <a:sym typeface="Source Sans Pro"/>
              </a:rPr>
              <a:t>60% of students reported engaging in a single night of total sleep deprivation once or more</a:t>
            </a:r>
          </a:p>
          <a:p>
            <a:pPr indent="-228600" lvl="0" marL="457200" rtl="0">
              <a:lnSpc>
                <a:spcPct val="115000"/>
              </a:lnSpc>
              <a:spcBef>
                <a:spcPts val="0"/>
              </a:spcBef>
              <a:buClr>
                <a:srgbClr val="0DB7C4"/>
              </a:buClr>
              <a:buFont typeface="Source Sans Pro"/>
              <a:buChar char="➔"/>
            </a:pPr>
            <a:r>
              <a:rPr lang="en">
                <a:latin typeface="Source Sans Pro"/>
                <a:ea typeface="Source Sans Pro"/>
                <a:cs typeface="Source Sans Pro"/>
                <a:sym typeface="Source Sans Pro"/>
              </a:rPr>
              <a:t>Associated with later self-reported bedtimes, evening preference, poorer academic achievement (measured by GPA) </a:t>
            </a:r>
          </a:p>
          <a:p>
            <a:pPr lvl="0" rtl="0">
              <a:spcBef>
                <a:spcPts val="0"/>
              </a:spcBef>
              <a:buNone/>
            </a:pPr>
            <a:r>
              <a:t/>
            </a:r>
            <a:endParaRPr>
              <a:latin typeface="Source Sans Pro"/>
              <a:ea typeface="Source Sans Pro"/>
              <a:cs typeface="Source Sans Pro"/>
              <a:sym typeface="Source Sans Pro"/>
            </a:endParaRPr>
          </a:p>
        </p:txBody>
      </p:sp>
      <p:sp>
        <p:nvSpPr>
          <p:cNvPr id="434" name="Shape 434"/>
          <p:cNvSpPr txBox="1"/>
          <p:nvPr>
            <p:ph idx="1" type="body"/>
          </p:nvPr>
        </p:nvSpPr>
        <p:spPr>
          <a:xfrm>
            <a:off x="794450" y="2842125"/>
            <a:ext cx="2367000" cy="794700"/>
          </a:xfrm>
          <a:prstGeom prst="rect">
            <a:avLst/>
          </a:prstGeom>
        </p:spPr>
        <p:txBody>
          <a:bodyPr anchorCtr="0" anchor="t" bIns="91425" lIns="91425" rIns="91425" tIns="91425">
            <a:noAutofit/>
          </a:bodyPr>
          <a:lstStyle/>
          <a:p>
            <a:pPr lvl="0" rtl="0">
              <a:spcBef>
                <a:spcPts val="0"/>
              </a:spcBef>
              <a:buNone/>
            </a:pPr>
            <a:r>
              <a:rPr b="1" lang="en" sz="2000">
                <a:solidFill>
                  <a:srgbClr val="F24745"/>
                </a:solidFill>
              </a:rPr>
              <a:t>Major Findings:  </a:t>
            </a:r>
          </a:p>
        </p:txBody>
      </p:sp>
      <p:sp>
        <p:nvSpPr>
          <p:cNvPr id="435" name="Shape 435"/>
          <p:cNvSpPr/>
          <p:nvPr/>
        </p:nvSpPr>
        <p:spPr>
          <a:xfrm>
            <a:off x="1617400" y="1201600"/>
            <a:ext cx="6439200" cy="1506600"/>
          </a:xfrm>
          <a:prstGeom prst="rect">
            <a:avLst/>
          </a:prstGeom>
          <a:noFill/>
          <a:ln cap="flat" cmpd="sng" w="2857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9" name="Shape 439"/>
        <p:cNvGrpSpPr/>
        <p:nvPr/>
      </p:nvGrpSpPr>
      <p:grpSpPr>
        <a:xfrm>
          <a:off x="0" y="0"/>
          <a:ext cx="0" cy="0"/>
          <a:chOff x="0" y="0"/>
          <a:chExt cx="0" cy="0"/>
        </a:xfrm>
      </p:grpSpPr>
      <p:sp>
        <p:nvSpPr>
          <p:cNvPr id="440" name="Shape 440"/>
          <p:cNvSpPr txBox="1"/>
          <p:nvPr>
            <p:ph idx="1" type="body"/>
          </p:nvPr>
        </p:nvSpPr>
        <p:spPr>
          <a:xfrm>
            <a:off x="794450" y="2842125"/>
            <a:ext cx="2367000" cy="794700"/>
          </a:xfrm>
          <a:prstGeom prst="rect">
            <a:avLst/>
          </a:prstGeom>
        </p:spPr>
        <p:txBody>
          <a:bodyPr anchorCtr="0" anchor="t" bIns="91425" lIns="91425" rIns="91425" tIns="91425">
            <a:noAutofit/>
          </a:bodyPr>
          <a:lstStyle/>
          <a:p>
            <a:pPr lvl="0" rtl="0">
              <a:spcBef>
                <a:spcPts val="0"/>
              </a:spcBef>
              <a:buNone/>
            </a:pPr>
            <a:r>
              <a:rPr b="1" lang="en" sz="2000">
                <a:solidFill>
                  <a:srgbClr val="F24745"/>
                </a:solidFill>
              </a:rPr>
              <a:t>Major Findings:  </a:t>
            </a:r>
          </a:p>
        </p:txBody>
      </p:sp>
      <p:sp>
        <p:nvSpPr>
          <p:cNvPr id="441" name="Shape 441"/>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pic>
        <p:nvPicPr>
          <p:cNvPr id="442" name="Shape 442"/>
          <p:cNvPicPr preferRelativeResize="0"/>
          <p:nvPr/>
        </p:nvPicPr>
        <p:blipFill>
          <a:blip r:embed="rId3">
            <a:alphaModFix/>
          </a:blip>
          <a:stretch>
            <a:fillRect/>
          </a:stretch>
        </p:blipFill>
        <p:spPr>
          <a:xfrm>
            <a:off x="1354875" y="795450"/>
            <a:ext cx="7278575" cy="2409725"/>
          </a:xfrm>
          <a:prstGeom prst="rect">
            <a:avLst/>
          </a:prstGeom>
          <a:noFill/>
          <a:ln>
            <a:noFill/>
          </a:ln>
        </p:spPr>
      </p:pic>
      <p:sp>
        <p:nvSpPr>
          <p:cNvPr id="443" name="Shape 443"/>
          <p:cNvSpPr txBox="1"/>
          <p:nvPr/>
        </p:nvSpPr>
        <p:spPr>
          <a:xfrm>
            <a:off x="794450" y="3276700"/>
            <a:ext cx="7933500" cy="1645500"/>
          </a:xfrm>
          <a:prstGeom prst="rect">
            <a:avLst/>
          </a:prstGeom>
          <a:noFill/>
          <a:ln>
            <a:noFill/>
          </a:ln>
        </p:spPr>
        <p:txBody>
          <a:bodyPr anchorCtr="0" anchor="t" bIns="91425" lIns="91425" rIns="91425" tIns="91425">
            <a:noAutofit/>
          </a:bodyPr>
          <a:lstStyle/>
          <a:p>
            <a:pPr indent="-228600" lvl="0" marL="457200" rtl="0">
              <a:lnSpc>
                <a:spcPct val="115000"/>
              </a:lnSpc>
              <a:spcBef>
                <a:spcPts val="0"/>
              </a:spcBef>
              <a:buClr>
                <a:srgbClr val="0DB7C4"/>
              </a:buClr>
              <a:buFont typeface="Source Sans Pro"/>
              <a:buChar char="➔"/>
            </a:pPr>
            <a:r>
              <a:rPr lang="en">
                <a:latin typeface="Source Sans Pro"/>
                <a:ea typeface="Source Sans Pro"/>
                <a:cs typeface="Source Sans Pro"/>
                <a:sym typeface="Source Sans Pro"/>
              </a:rPr>
              <a:t>Sleep quality and quantity effects on student’s life: </a:t>
            </a:r>
          </a:p>
          <a:p>
            <a:pPr indent="-228600" lvl="1" marL="914400" rtl="0">
              <a:lnSpc>
                <a:spcPct val="115000"/>
              </a:lnSpc>
              <a:spcBef>
                <a:spcPts val="0"/>
              </a:spcBef>
              <a:buClr>
                <a:srgbClr val="0DB7C4"/>
              </a:buClr>
              <a:buFont typeface="Source Sans Pro"/>
              <a:buChar char="◆"/>
            </a:pPr>
            <a:r>
              <a:rPr lang="en">
                <a:latin typeface="Source Sans Pro"/>
                <a:ea typeface="Source Sans Pro"/>
                <a:cs typeface="Source Sans Pro"/>
                <a:sym typeface="Source Sans Pro"/>
              </a:rPr>
              <a:t>Increased daytime sleepiness</a:t>
            </a:r>
          </a:p>
          <a:p>
            <a:pPr indent="-228600" lvl="1" marL="914400" rtl="0">
              <a:lnSpc>
                <a:spcPct val="115000"/>
              </a:lnSpc>
              <a:spcBef>
                <a:spcPts val="0"/>
              </a:spcBef>
              <a:buClr>
                <a:srgbClr val="0DB7C4"/>
              </a:buClr>
              <a:buFont typeface="Source Sans Pro"/>
              <a:buChar char="◆"/>
            </a:pPr>
            <a:r>
              <a:rPr lang="en">
                <a:latin typeface="Source Sans Pro"/>
                <a:ea typeface="Source Sans Pro"/>
                <a:cs typeface="Source Sans Pro"/>
                <a:sym typeface="Source Sans Pro"/>
              </a:rPr>
              <a:t>Impaired mood</a:t>
            </a:r>
          </a:p>
          <a:p>
            <a:pPr indent="-228600" lvl="1" marL="914400" rtl="0">
              <a:lnSpc>
                <a:spcPct val="115000"/>
              </a:lnSpc>
              <a:spcBef>
                <a:spcPts val="0"/>
              </a:spcBef>
              <a:buClr>
                <a:srgbClr val="0DB7C4"/>
              </a:buClr>
              <a:buFont typeface="Source Sans Pro"/>
              <a:buChar char="◆"/>
            </a:pPr>
            <a:r>
              <a:rPr lang="en">
                <a:latin typeface="Source Sans Pro"/>
                <a:ea typeface="Source Sans Pro"/>
                <a:cs typeface="Source Sans Pro"/>
                <a:sym typeface="Source Sans Pro"/>
              </a:rPr>
              <a:t>Neurocognitive deficits</a:t>
            </a:r>
          </a:p>
          <a:p>
            <a:pPr indent="-228600" lvl="1" marL="914400" rtl="0">
              <a:lnSpc>
                <a:spcPct val="115000"/>
              </a:lnSpc>
              <a:spcBef>
                <a:spcPts val="0"/>
              </a:spcBef>
              <a:buClr>
                <a:srgbClr val="0DB7C4"/>
              </a:buClr>
              <a:buFont typeface="Source Sans Pro"/>
              <a:buChar char="◆"/>
            </a:pPr>
            <a:r>
              <a:rPr lang="en">
                <a:latin typeface="Source Sans Pro"/>
                <a:ea typeface="Source Sans Pro"/>
                <a:cs typeface="Source Sans Pro"/>
                <a:sym typeface="Source Sans Pro"/>
              </a:rPr>
              <a:t>Behavioural changes</a:t>
            </a:r>
          </a:p>
          <a:p>
            <a:pPr indent="-228600" lvl="0" marL="457200" rtl="0">
              <a:lnSpc>
                <a:spcPct val="115000"/>
              </a:lnSpc>
              <a:spcBef>
                <a:spcPts val="0"/>
              </a:spcBef>
              <a:buClr>
                <a:srgbClr val="0DB7C4"/>
              </a:buClr>
              <a:buFont typeface="Source Sans Pro"/>
              <a:buChar char="➔"/>
            </a:pPr>
            <a:r>
              <a:rPr lang="en">
                <a:latin typeface="Source Sans Pro"/>
                <a:ea typeface="Source Sans Pro"/>
                <a:cs typeface="Source Sans Pro"/>
                <a:sym typeface="Source Sans Pro"/>
              </a:rPr>
              <a:t>Possibility of improvement in neurocognitive function through use of </a:t>
            </a:r>
            <a:r>
              <a:rPr b="1" lang="en">
                <a:latin typeface="Source Sans Pro"/>
                <a:ea typeface="Source Sans Pro"/>
                <a:cs typeface="Source Sans Pro"/>
                <a:sym typeface="Source Sans Pro"/>
              </a:rPr>
              <a:t>healthy sleep schedules</a:t>
            </a:r>
          </a:p>
          <a:p>
            <a:pPr lvl="0" rtl="0">
              <a:spcBef>
                <a:spcPts val="0"/>
              </a:spcBef>
              <a:buNone/>
            </a:pPr>
            <a:r>
              <a:t/>
            </a:r>
            <a:endParaRPr b="1">
              <a:latin typeface="Source Sans Pro"/>
              <a:ea typeface="Source Sans Pro"/>
              <a:cs typeface="Source Sans Pro"/>
              <a:sym typeface="Source Sans Pro"/>
            </a:endParaRPr>
          </a:p>
        </p:txBody>
      </p:sp>
      <p:sp>
        <p:nvSpPr>
          <p:cNvPr id="444" name="Shape 444"/>
          <p:cNvSpPr txBox="1"/>
          <p:nvPr>
            <p:ph type="title"/>
          </p:nvPr>
        </p:nvSpPr>
        <p:spPr>
          <a:xfrm>
            <a:off x="844425" y="5600"/>
            <a:ext cx="8299500" cy="1140000"/>
          </a:xfrm>
          <a:prstGeom prst="rect">
            <a:avLst/>
          </a:prstGeom>
        </p:spPr>
        <p:txBody>
          <a:bodyPr anchorCtr="0" anchor="b" bIns="91425" lIns="91425" rIns="91425" tIns="91425">
            <a:noAutofit/>
          </a:bodyPr>
          <a:lstStyle/>
          <a:p>
            <a:pPr lvl="0" rtl="0">
              <a:spcBef>
                <a:spcPts val="0"/>
              </a:spcBef>
              <a:buNone/>
            </a:pPr>
            <a:r>
              <a:rPr b="1" lang="en"/>
              <a:t>SLEEP DEPRIVATION: EFFECT ON ACADEMIC PERFORMANCE</a:t>
            </a:r>
            <a:r>
              <a:rPr lang="en"/>
              <a:t> </a:t>
            </a:r>
          </a:p>
        </p:txBody>
      </p:sp>
      <p:sp>
        <p:nvSpPr>
          <p:cNvPr id="445" name="Shape 445"/>
          <p:cNvSpPr/>
          <p:nvPr/>
        </p:nvSpPr>
        <p:spPr>
          <a:xfrm>
            <a:off x="1420300" y="1201600"/>
            <a:ext cx="7213200" cy="1596000"/>
          </a:xfrm>
          <a:prstGeom prst="rect">
            <a:avLst/>
          </a:prstGeom>
          <a:noFill/>
          <a:ln cap="flat" cmpd="sng" w="2857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9" name="Shape 449"/>
        <p:cNvGrpSpPr/>
        <p:nvPr/>
      </p:nvGrpSpPr>
      <p:grpSpPr>
        <a:xfrm>
          <a:off x="0" y="0"/>
          <a:ext cx="0" cy="0"/>
          <a:chOff x="0" y="0"/>
          <a:chExt cx="0" cy="0"/>
        </a:xfrm>
      </p:grpSpPr>
      <p:sp>
        <p:nvSpPr>
          <p:cNvPr id="450" name="Shape 450"/>
          <p:cNvSpPr txBox="1"/>
          <p:nvPr>
            <p:ph type="ctrTitle"/>
          </p:nvPr>
        </p:nvSpPr>
        <p:spPr>
          <a:xfrm>
            <a:off x="685800" y="2525225"/>
            <a:ext cx="8204100" cy="1159800"/>
          </a:xfrm>
          <a:prstGeom prst="rect">
            <a:avLst/>
          </a:prstGeom>
        </p:spPr>
        <p:txBody>
          <a:bodyPr anchorCtr="0" anchor="b" bIns="91425" lIns="91425" rIns="91425" tIns="91425">
            <a:noAutofit/>
          </a:bodyPr>
          <a:lstStyle/>
          <a:p>
            <a:pPr lvl="0" algn="ctr">
              <a:spcBef>
                <a:spcPts val="0"/>
              </a:spcBef>
              <a:buNone/>
            </a:pPr>
            <a:r>
              <a:rPr lang="en"/>
              <a:t>Sleep deprivation is </a:t>
            </a:r>
            <a:r>
              <a:rPr lang="en">
                <a:solidFill>
                  <a:srgbClr val="F24745"/>
                </a:solidFill>
              </a:rPr>
              <a:t>BAD</a:t>
            </a:r>
            <a:r>
              <a:rPr lang="en"/>
              <a:t> for you. </a:t>
            </a:r>
          </a:p>
        </p:txBody>
      </p:sp>
      <p:cxnSp>
        <p:nvCxnSpPr>
          <p:cNvPr id="451" name="Shape 451"/>
          <p:cNvCxnSpPr/>
          <p:nvPr/>
        </p:nvCxnSpPr>
        <p:spPr>
          <a:xfrm>
            <a:off x="6633775" y="1769550"/>
            <a:ext cx="1065900" cy="1014300"/>
          </a:xfrm>
          <a:prstGeom prst="straightConnector1">
            <a:avLst/>
          </a:prstGeom>
          <a:noFill/>
          <a:ln cap="flat" cmpd="sng" w="38100">
            <a:solidFill>
              <a:schemeClr val="dk2"/>
            </a:solidFill>
            <a:prstDash val="solid"/>
            <a:round/>
            <a:headEnd len="lg" w="lg" type="none"/>
            <a:tailEnd len="lg" w="lg" type="none"/>
          </a:ln>
        </p:spPr>
      </p:cxnSp>
      <p:cxnSp>
        <p:nvCxnSpPr>
          <p:cNvPr id="452" name="Shape 452"/>
          <p:cNvCxnSpPr/>
          <p:nvPr/>
        </p:nvCxnSpPr>
        <p:spPr>
          <a:xfrm flipH="1" rot="10800000">
            <a:off x="6644125" y="1728200"/>
            <a:ext cx="910800" cy="1065900"/>
          </a:xfrm>
          <a:prstGeom prst="straightConnector1">
            <a:avLst/>
          </a:prstGeom>
          <a:noFill/>
          <a:ln cap="flat" cmpd="sng" w="38100">
            <a:solidFill>
              <a:schemeClr val="dk2"/>
            </a:solidFill>
            <a:prstDash val="solid"/>
            <a:round/>
            <a:headEnd len="lg" w="lg" type="none"/>
            <a:tailEnd len="lg" w="lg" type="none"/>
          </a:ln>
        </p:spPr>
      </p:cxnSp>
      <p:sp>
        <p:nvSpPr>
          <p:cNvPr id="453" name="Shape 453"/>
          <p:cNvSpPr txBox="1"/>
          <p:nvPr/>
        </p:nvSpPr>
        <p:spPr>
          <a:xfrm>
            <a:off x="6111175" y="807225"/>
            <a:ext cx="2400900" cy="796800"/>
          </a:xfrm>
          <a:prstGeom prst="rect">
            <a:avLst/>
          </a:prstGeom>
          <a:noFill/>
          <a:ln>
            <a:noFill/>
          </a:ln>
        </p:spPr>
        <p:txBody>
          <a:bodyPr anchorCtr="0" anchor="t" bIns="91425" lIns="91425" rIns="91425" tIns="91425">
            <a:noAutofit/>
          </a:bodyPr>
          <a:lstStyle/>
          <a:p>
            <a:pPr lvl="0">
              <a:spcBef>
                <a:spcPts val="0"/>
              </a:spcBef>
              <a:buClr>
                <a:schemeClr val="dk1"/>
              </a:buClr>
              <a:buSzPct val="25000"/>
              <a:buFont typeface="Arial"/>
              <a:buNone/>
            </a:pPr>
            <a:r>
              <a:rPr lang="en" sz="6000">
                <a:solidFill>
                  <a:srgbClr val="A9D039"/>
                </a:solidFill>
                <a:latin typeface="Dosis"/>
                <a:ea typeface="Dosis"/>
                <a:cs typeface="Dosis"/>
                <a:sym typeface="Dosis"/>
              </a:rPr>
              <a:t>GOOD?</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7" name="Shape 457"/>
        <p:cNvGrpSpPr/>
        <p:nvPr/>
      </p:nvGrpSpPr>
      <p:grpSpPr>
        <a:xfrm>
          <a:off x="0" y="0"/>
          <a:ext cx="0" cy="0"/>
          <a:chOff x="0" y="0"/>
          <a:chExt cx="0" cy="0"/>
        </a:xfrm>
      </p:grpSpPr>
      <p:sp>
        <p:nvSpPr>
          <p:cNvPr id="458" name="Shape 458"/>
          <p:cNvSpPr txBox="1"/>
          <p:nvPr>
            <p:ph type="title"/>
          </p:nvPr>
        </p:nvSpPr>
        <p:spPr>
          <a:xfrm>
            <a:off x="844425" y="5600"/>
            <a:ext cx="8299500" cy="1140000"/>
          </a:xfrm>
          <a:prstGeom prst="rect">
            <a:avLst/>
          </a:prstGeom>
        </p:spPr>
        <p:txBody>
          <a:bodyPr anchorCtr="0" anchor="b" bIns="91425" lIns="91425" rIns="91425" tIns="91425">
            <a:noAutofit/>
          </a:bodyPr>
          <a:lstStyle/>
          <a:p>
            <a:pPr lvl="0">
              <a:spcBef>
                <a:spcPts val="0"/>
              </a:spcBef>
              <a:buNone/>
            </a:pPr>
            <a:r>
              <a:rPr b="1" lang="en" sz="2000"/>
              <a:t>SLEEP DEPRIVATION: AN UNCONVENTIONAL TREATMENT FOR DEPRESSION</a:t>
            </a:r>
          </a:p>
        </p:txBody>
      </p:sp>
      <p:sp>
        <p:nvSpPr>
          <p:cNvPr id="459" name="Shape 459"/>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pic>
        <p:nvPicPr>
          <p:cNvPr id="460" name="Shape 460"/>
          <p:cNvPicPr preferRelativeResize="0"/>
          <p:nvPr/>
        </p:nvPicPr>
        <p:blipFill>
          <a:blip r:embed="rId3">
            <a:alphaModFix/>
          </a:blip>
          <a:stretch>
            <a:fillRect/>
          </a:stretch>
        </p:blipFill>
        <p:spPr>
          <a:xfrm>
            <a:off x="1937100" y="1352000"/>
            <a:ext cx="5708574" cy="1490125"/>
          </a:xfrm>
          <a:prstGeom prst="rect">
            <a:avLst/>
          </a:prstGeom>
          <a:noFill/>
          <a:ln>
            <a:noFill/>
          </a:ln>
        </p:spPr>
      </p:pic>
      <p:sp>
        <p:nvSpPr>
          <p:cNvPr id="461" name="Shape 461"/>
          <p:cNvSpPr txBox="1"/>
          <p:nvPr/>
        </p:nvSpPr>
        <p:spPr>
          <a:xfrm>
            <a:off x="669525" y="3337200"/>
            <a:ext cx="8160900" cy="1806300"/>
          </a:xfrm>
          <a:prstGeom prst="rect">
            <a:avLst/>
          </a:prstGeom>
          <a:noFill/>
          <a:ln>
            <a:noFill/>
          </a:ln>
        </p:spPr>
        <p:txBody>
          <a:bodyPr anchorCtr="0" anchor="t" bIns="91425" lIns="91425" rIns="91425" tIns="91425">
            <a:noAutofit/>
          </a:bodyPr>
          <a:lstStyle/>
          <a:p>
            <a:pPr indent="-228600" lvl="0" marL="457200" rtl="0">
              <a:lnSpc>
                <a:spcPct val="115000"/>
              </a:lnSpc>
              <a:spcBef>
                <a:spcPts val="0"/>
              </a:spcBef>
              <a:buClr>
                <a:srgbClr val="0DB7C4"/>
              </a:buClr>
              <a:buFont typeface="Source Sans Pro"/>
              <a:buChar char="➔"/>
            </a:pPr>
            <a:r>
              <a:rPr b="1" lang="en">
                <a:latin typeface="Source Sans Pro"/>
                <a:ea typeface="Source Sans Pro"/>
                <a:cs typeface="Source Sans Pro"/>
                <a:sym typeface="Source Sans Pro"/>
              </a:rPr>
              <a:t>Therapeutic sleep deprivation (SD): </a:t>
            </a:r>
            <a:r>
              <a:rPr lang="en">
                <a:latin typeface="Source Sans Pro"/>
                <a:ea typeface="Source Sans Pro"/>
                <a:cs typeface="Source Sans Pro"/>
                <a:sym typeface="Source Sans Pro"/>
              </a:rPr>
              <a:t>fast-acting antidepressant intervention that leads to a rapid decrease of depressive symptoms in 50-60% of patients MDD</a:t>
            </a:r>
          </a:p>
          <a:p>
            <a:pPr indent="-228600" lvl="0" marL="457200" rtl="0">
              <a:lnSpc>
                <a:spcPct val="115000"/>
              </a:lnSpc>
              <a:spcBef>
                <a:spcPts val="0"/>
              </a:spcBef>
              <a:buClr>
                <a:srgbClr val="0DB7C4"/>
              </a:buClr>
              <a:buFont typeface="Source Sans Pro"/>
              <a:buChar char="➔"/>
            </a:pPr>
            <a:r>
              <a:rPr lang="en">
                <a:latin typeface="Source Sans Pro"/>
                <a:ea typeface="Source Sans Pro"/>
                <a:cs typeface="Source Sans Pro"/>
                <a:sym typeface="Source Sans Pro"/>
              </a:rPr>
              <a:t>Effect is temporary</a:t>
            </a:r>
          </a:p>
          <a:p>
            <a:pPr indent="-228600" lvl="0" marL="457200" rtl="0">
              <a:lnSpc>
                <a:spcPct val="115000"/>
              </a:lnSpc>
              <a:spcBef>
                <a:spcPts val="0"/>
              </a:spcBef>
              <a:buClr>
                <a:srgbClr val="0DB7C4"/>
              </a:buClr>
              <a:buFont typeface="Source Sans Pro"/>
              <a:buChar char="➔"/>
            </a:pPr>
            <a:r>
              <a:rPr lang="en">
                <a:latin typeface="Source Sans Pro"/>
                <a:ea typeface="Source Sans Pro"/>
                <a:cs typeface="Source Sans Pro"/>
                <a:sym typeface="Source Sans Pro"/>
              </a:rPr>
              <a:t>Improves clinical symptomatology that is related to impaired associative synaptic plasticity MDD</a:t>
            </a:r>
          </a:p>
          <a:p>
            <a:pPr indent="-228600" lvl="0" marL="457200" rtl="0">
              <a:lnSpc>
                <a:spcPct val="115000"/>
              </a:lnSpc>
              <a:spcBef>
                <a:spcPts val="0"/>
              </a:spcBef>
              <a:buClr>
                <a:srgbClr val="0DB7C4"/>
              </a:buClr>
              <a:buFont typeface="Source Sans Pro"/>
              <a:buChar char="➔"/>
            </a:pPr>
            <a:r>
              <a:rPr lang="en">
                <a:latin typeface="Source Sans Pro"/>
                <a:ea typeface="Source Sans Pro"/>
                <a:cs typeface="Source Sans Pro"/>
                <a:sym typeface="Source Sans Pro"/>
              </a:rPr>
              <a:t>Underlying molecular mechanisms: </a:t>
            </a:r>
          </a:p>
          <a:p>
            <a:pPr indent="-228600" lvl="1" marL="914400" rtl="0">
              <a:lnSpc>
                <a:spcPct val="115000"/>
              </a:lnSpc>
              <a:spcBef>
                <a:spcPts val="0"/>
              </a:spcBef>
              <a:buClr>
                <a:srgbClr val="0DB7C4"/>
              </a:buClr>
              <a:buFont typeface="Source Sans Pro"/>
              <a:buChar char="◆"/>
            </a:pPr>
            <a:r>
              <a:rPr lang="en">
                <a:latin typeface="Source Sans Pro"/>
                <a:ea typeface="Source Sans Pro"/>
                <a:cs typeface="Source Sans Pro"/>
                <a:sym typeface="Source Sans Pro"/>
              </a:rPr>
              <a:t>BDNF, adenosine, monoaminergic system, glutametergic system</a:t>
            </a:r>
          </a:p>
          <a:p>
            <a:pPr lvl="0" rtl="0">
              <a:spcBef>
                <a:spcPts val="0"/>
              </a:spcBef>
              <a:buNone/>
            </a:pPr>
            <a:r>
              <a:t/>
            </a:r>
            <a:endParaRPr b="1">
              <a:latin typeface="Source Sans Pro"/>
              <a:ea typeface="Source Sans Pro"/>
              <a:cs typeface="Source Sans Pro"/>
              <a:sym typeface="Source Sans Pro"/>
            </a:endParaRPr>
          </a:p>
        </p:txBody>
      </p:sp>
      <p:sp>
        <p:nvSpPr>
          <p:cNvPr id="462" name="Shape 462"/>
          <p:cNvSpPr/>
          <p:nvPr/>
        </p:nvSpPr>
        <p:spPr>
          <a:xfrm>
            <a:off x="1733625" y="1140000"/>
            <a:ext cx="6032700" cy="1806300"/>
          </a:xfrm>
          <a:prstGeom prst="rect">
            <a:avLst/>
          </a:prstGeom>
          <a:noFill/>
          <a:ln cap="flat" cmpd="sng" w="2857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63" name="Shape 463"/>
          <p:cNvSpPr txBox="1"/>
          <p:nvPr>
            <p:ph idx="1" type="body"/>
          </p:nvPr>
        </p:nvSpPr>
        <p:spPr>
          <a:xfrm>
            <a:off x="794450" y="2899000"/>
            <a:ext cx="2367000" cy="794700"/>
          </a:xfrm>
          <a:prstGeom prst="rect">
            <a:avLst/>
          </a:prstGeom>
        </p:spPr>
        <p:txBody>
          <a:bodyPr anchorCtr="0" anchor="t" bIns="91425" lIns="91425" rIns="91425" tIns="91425">
            <a:noAutofit/>
          </a:bodyPr>
          <a:lstStyle/>
          <a:p>
            <a:pPr lvl="0" rtl="0">
              <a:spcBef>
                <a:spcPts val="0"/>
              </a:spcBef>
              <a:buNone/>
            </a:pPr>
            <a:r>
              <a:rPr b="1" lang="en" sz="2000">
                <a:solidFill>
                  <a:srgbClr val="F24745"/>
                </a:solidFill>
              </a:rPr>
              <a:t>Major Findings:  </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7" name="Shape 467"/>
        <p:cNvGrpSpPr/>
        <p:nvPr/>
      </p:nvGrpSpPr>
      <p:grpSpPr>
        <a:xfrm>
          <a:off x="0" y="0"/>
          <a:ext cx="0" cy="0"/>
          <a:chOff x="0" y="0"/>
          <a:chExt cx="0" cy="0"/>
        </a:xfrm>
      </p:grpSpPr>
      <p:sp>
        <p:nvSpPr>
          <p:cNvPr id="468" name="Shape 468"/>
          <p:cNvSpPr txBox="1"/>
          <p:nvPr>
            <p:ph type="ctrTitle"/>
          </p:nvPr>
        </p:nvSpPr>
        <p:spPr>
          <a:xfrm>
            <a:off x="685800" y="1907658"/>
            <a:ext cx="5008200" cy="1045200"/>
          </a:xfrm>
          <a:prstGeom prst="rect">
            <a:avLst/>
          </a:prstGeom>
        </p:spPr>
        <p:txBody>
          <a:bodyPr anchorCtr="0" anchor="b" bIns="91425" lIns="91425" rIns="91425" tIns="91425">
            <a:noAutofit/>
          </a:bodyPr>
          <a:lstStyle/>
          <a:p>
            <a:pPr lvl="0" rtl="0">
              <a:spcBef>
                <a:spcPts val="0"/>
              </a:spcBef>
              <a:buNone/>
            </a:pPr>
            <a:r>
              <a:rPr lang="en"/>
              <a:t>Treatments</a:t>
            </a:r>
          </a:p>
        </p:txBody>
      </p:sp>
      <p:sp>
        <p:nvSpPr>
          <p:cNvPr id="469" name="Shape 469"/>
          <p:cNvSpPr txBox="1"/>
          <p:nvPr>
            <p:ph idx="1" type="subTitle"/>
          </p:nvPr>
        </p:nvSpPr>
        <p:spPr>
          <a:xfrm>
            <a:off x="685800" y="3082250"/>
            <a:ext cx="5008200" cy="687600"/>
          </a:xfrm>
          <a:prstGeom prst="rect">
            <a:avLst/>
          </a:prstGeom>
        </p:spPr>
        <p:txBody>
          <a:bodyPr anchorCtr="0" anchor="ctr" bIns="91425" lIns="91425" rIns="91425" tIns="91425">
            <a:noAutofit/>
          </a:bodyPr>
          <a:lstStyle/>
          <a:p>
            <a:pPr lvl="0" rtl="0">
              <a:spcBef>
                <a:spcPts val="0"/>
              </a:spcBef>
              <a:buNone/>
            </a:pPr>
            <a:r>
              <a:t/>
            </a:r>
            <a:endParaRPr/>
          </a:p>
        </p:txBody>
      </p:sp>
      <p:sp>
        <p:nvSpPr>
          <p:cNvPr id="470" name="Shape 470"/>
          <p:cNvSpPr txBox="1"/>
          <p:nvPr>
            <p:ph idx="12" type="sldNum"/>
          </p:nvPr>
        </p:nvSpPr>
        <p:spPr>
          <a:xfrm>
            <a:off x="-75" y="3420000"/>
            <a:ext cx="669600" cy="17235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4" name="Shape 474"/>
        <p:cNvGrpSpPr/>
        <p:nvPr/>
      </p:nvGrpSpPr>
      <p:grpSpPr>
        <a:xfrm>
          <a:off x="0" y="0"/>
          <a:ext cx="0" cy="0"/>
          <a:chOff x="0" y="0"/>
          <a:chExt cx="0" cy="0"/>
        </a:xfrm>
      </p:grpSpPr>
      <p:pic>
        <p:nvPicPr>
          <p:cNvPr id="475" name="Shape 475"/>
          <p:cNvPicPr preferRelativeResize="0"/>
          <p:nvPr/>
        </p:nvPicPr>
        <p:blipFill>
          <a:blip r:embed="rId3">
            <a:alphaModFix/>
          </a:blip>
          <a:stretch>
            <a:fillRect/>
          </a:stretch>
        </p:blipFill>
        <p:spPr>
          <a:xfrm>
            <a:off x="5641549" y="2026412"/>
            <a:ext cx="3502450" cy="2336125"/>
          </a:xfrm>
          <a:prstGeom prst="rect">
            <a:avLst/>
          </a:prstGeom>
          <a:noFill/>
          <a:ln>
            <a:noFill/>
          </a:ln>
        </p:spPr>
      </p:pic>
      <p:sp>
        <p:nvSpPr>
          <p:cNvPr id="476" name="Shape 476"/>
          <p:cNvSpPr txBox="1"/>
          <p:nvPr>
            <p:ph type="title"/>
          </p:nvPr>
        </p:nvSpPr>
        <p:spPr>
          <a:xfrm>
            <a:off x="844425" y="5597"/>
            <a:ext cx="3552600" cy="1140000"/>
          </a:xfrm>
          <a:prstGeom prst="rect">
            <a:avLst/>
          </a:prstGeom>
        </p:spPr>
        <p:txBody>
          <a:bodyPr anchorCtr="0" anchor="b" bIns="91425" lIns="91425" rIns="91425" tIns="91425">
            <a:noAutofit/>
          </a:bodyPr>
          <a:lstStyle/>
          <a:p>
            <a:pPr lvl="0" rtl="0">
              <a:spcBef>
                <a:spcPts val="0"/>
              </a:spcBef>
              <a:buNone/>
            </a:pPr>
            <a:r>
              <a:rPr b="1" lang="en"/>
              <a:t>SLEEP </a:t>
            </a:r>
          </a:p>
        </p:txBody>
      </p:sp>
      <p:sp>
        <p:nvSpPr>
          <p:cNvPr id="477" name="Shape 477"/>
          <p:cNvSpPr txBox="1"/>
          <p:nvPr>
            <p:ph idx="1" type="body"/>
          </p:nvPr>
        </p:nvSpPr>
        <p:spPr>
          <a:xfrm>
            <a:off x="844425" y="1275275"/>
            <a:ext cx="7290000" cy="3387900"/>
          </a:xfrm>
          <a:prstGeom prst="rect">
            <a:avLst/>
          </a:prstGeom>
        </p:spPr>
        <p:txBody>
          <a:bodyPr anchorCtr="0" anchor="t" bIns="91425" lIns="91425" rIns="91425" tIns="91425">
            <a:noAutofit/>
          </a:bodyPr>
          <a:lstStyle/>
          <a:p>
            <a:pPr indent="-228600" lvl="0" marL="457200" rtl="0">
              <a:spcBef>
                <a:spcPts val="0"/>
              </a:spcBef>
            </a:pPr>
            <a:r>
              <a:rPr lang="en"/>
              <a:t>Chronic - occurring consistently for a period of time</a:t>
            </a:r>
          </a:p>
          <a:p>
            <a:pPr indent="-228600" lvl="1" marL="914400" rtl="0">
              <a:spcBef>
                <a:spcPts val="0"/>
              </a:spcBef>
            </a:pPr>
            <a:r>
              <a:rPr lang="en"/>
              <a:t>Extend nightly sleep hours</a:t>
            </a:r>
          </a:p>
          <a:p>
            <a:pPr indent="-228600" lvl="1" marL="914400" rtl="0">
              <a:spcBef>
                <a:spcPts val="0"/>
              </a:spcBef>
            </a:pPr>
            <a:r>
              <a:rPr lang="en"/>
              <a:t>Additional naps</a:t>
            </a:r>
          </a:p>
          <a:p>
            <a:pPr indent="-228600" lvl="0" marL="457200" rtl="0">
              <a:spcBef>
                <a:spcPts val="0"/>
              </a:spcBef>
            </a:pPr>
            <a:r>
              <a:rPr lang="en"/>
              <a:t>Acute-Single occurrence </a:t>
            </a:r>
          </a:p>
          <a:p>
            <a:pPr indent="-228600" lvl="1" marL="914400" rtl="0">
              <a:spcBef>
                <a:spcPts val="0"/>
              </a:spcBef>
            </a:pPr>
            <a:r>
              <a:rPr lang="en"/>
              <a:t>Ex. All-nighter</a:t>
            </a:r>
          </a:p>
          <a:p>
            <a:pPr indent="-228600" lvl="1" marL="914400" rtl="0">
              <a:spcBef>
                <a:spcPts val="0"/>
              </a:spcBef>
            </a:pPr>
            <a:r>
              <a:rPr lang="en"/>
              <a:t>Single night of 8 hours sleep</a:t>
            </a:r>
          </a:p>
          <a:p>
            <a:pPr lvl="0" rtl="0">
              <a:spcBef>
                <a:spcPts val="0"/>
              </a:spcBef>
              <a:buNone/>
            </a:pPr>
            <a:r>
              <a:t/>
            </a:r>
            <a:endParaRPr/>
          </a:p>
          <a:p>
            <a:pPr lvl="0" rtl="0">
              <a:spcBef>
                <a:spcPts val="0"/>
              </a:spcBef>
              <a:buNone/>
            </a:pPr>
            <a:r>
              <a:t/>
            </a:r>
            <a:endParaRPr/>
          </a:p>
          <a:p>
            <a:pPr lvl="0" rtl="0">
              <a:spcBef>
                <a:spcPts val="0"/>
              </a:spcBef>
              <a:buNone/>
            </a:pPr>
            <a:r>
              <a:t/>
            </a:r>
            <a:endParaRPr/>
          </a:p>
        </p:txBody>
      </p:sp>
      <p:sp>
        <p:nvSpPr>
          <p:cNvPr id="478" name="Shape 478"/>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sp>
        <p:nvSpPr>
          <p:cNvPr id="479" name="Shape 479"/>
          <p:cNvSpPr txBox="1"/>
          <p:nvPr/>
        </p:nvSpPr>
        <p:spPr>
          <a:xfrm>
            <a:off x="5591325" y="4037050"/>
            <a:ext cx="3552600" cy="325500"/>
          </a:xfrm>
          <a:prstGeom prst="rect">
            <a:avLst/>
          </a:prstGeom>
          <a:noFill/>
          <a:ln>
            <a:noFill/>
          </a:ln>
        </p:spPr>
        <p:txBody>
          <a:bodyPr anchorCtr="0" anchor="t" bIns="91425" lIns="91425" rIns="91425" tIns="91425">
            <a:noAutofit/>
          </a:bodyPr>
          <a:lstStyle/>
          <a:p>
            <a:pPr lvl="0">
              <a:spcBef>
                <a:spcPts val="0"/>
              </a:spcBef>
              <a:buNone/>
            </a:pPr>
            <a:r>
              <a:rPr lang="en" sz="800">
                <a:solidFill>
                  <a:schemeClr val="dk2"/>
                </a:solidFill>
                <a:latin typeface="Source Sans Pro"/>
                <a:ea typeface="Source Sans Pro"/>
                <a:cs typeface="Source Sans Pro"/>
                <a:sym typeface="Source Sans Pro"/>
              </a:rPr>
              <a:t>https://www.psychologytoday.com/blog/shadows-in-the-sun/201404/the-healing-power-sleep</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3" name="Shape 483"/>
        <p:cNvGrpSpPr/>
        <p:nvPr/>
      </p:nvGrpSpPr>
      <p:grpSpPr>
        <a:xfrm>
          <a:off x="0" y="0"/>
          <a:ext cx="0" cy="0"/>
          <a:chOff x="0" y="0"/>
          <a:chExt cx="0" cy="0"/>
        </a:xfrm>
      </p:grpSpPr>
      <p:sp>
        <p:nvSpPr>
          <p:cNvPr id="484" name="Shape 484"/>
          <p:cNvSpPr txBox="1"/>
          <p:nvPr>
            <p:ph type="title"/>
          </p:nvPr>
        </p:nvSpPr>
        <p:spPr>
          <a:xfrm>
            <a:off x="844425" y="5597"/>
            <a:ext cx="3552600" cy="1140000"/>
          </a:xfrm>
          <a:prstGeom prst="rect">
            <a:avLst/>
          </a:prstGeom>
        </p:spPr>
        <p:txBody>
          <a:bodyPr anchorCtr="0" anchor="b" bIns="91425" lIns="91425" rIns="91425" tIns="91425">
            <a:noAutofit/>
          </a:bodyPr>
          <a:lstStyle/>
          <a:p>
            <a:pPr lvl="0" rtl="0">
              <a:spcBef>
                <a:spcPts val="0"/>
              </a:spcBef>
              <a:buNone/>
            </a:pPr>
            <a:r>
              <a:rPr b="1" lang="en"/>
              <a:t>STAY ACTIVE</a:t>
            </a:r>
            <a:r>
              <a:rPr lang="en"/>
              <a:t> </a:t>
            </a:r>
          </a:p>
        </p:txBody>
      </p:sp>
      <p:sp>
        <p:nvSpPr>
          <p:cNvPr id="485" name="Shape 485"/>
          <p:cNvSpPr txBox="1"/>
          <p:nvPr>
            <p:ph idx="1" type="body"/>
          </p:nvPr>
        </p:nvSpPr>
        <p:spPr>
          <a:xfrm>
            <a:off x="844425" y="1225225"/>
            <a:ext cx="5169000" cy="3387900"/>
          </a:xfrm>
          <a:prstGeom prst="rect">
            <a:avLst/>
          </a:prstGeom>
        </p:spPr>
        <p:txBody>
          <a:bodyPr anchorCtr="0" anchor="t" bIns="91425" lIns="91425" rIns="91425" tIns="91425">
            <a:noAutofit/>
          </a:bodyPr>
          <a:lstStyle/>
          <a:p>
            <a:pPr indent="-228600" lvl="0" marL="457200" rtl="0">
              <a:spcBef>
                <a:spcPts val="0"/>
              </a:spcBef>
            </a:pPr>
            <a:r>
              <a:rPr lang="en"/>
              <a:t>Effective during periods of minor sleep deprivation</a:t>
            </a:r>
          </a:p>
          <a:p>
            <a:pPr indent="-355600" lvl="1" marL="914400" rtl="0">
              <a:spcBef>
                <a:spcPts val="0"/>
              </a:spcBef>
              <a:buSzPct val="100000"/>
            </a:pPr>
            <a:r>
              <a:rPr lang="en" sz="2000"/>
              <a:t>Periods of activity help increase alertness based on multiple sleep latency testing (MSLT) results</a:t>
            </a:r>
          </a:p>
          <a:p>
            <a:pPr indent="-342900" lvl="2" marL="1371600" rtl="0">
              <a:spcBef>
                <a:spcPts val="0"/>
              </a:spcBef>
              <a:buSzPct val="100000"/>
            </a:pPr>
            <a:r>
              <a:rPr lang="en" sz="1800"/>
              <a:t>Ex. 5 min walk improves excessive daytime sleepiness</a:t>
            </a:r>
          </a:p>
          <a:p>
            <a:pPr indent="0" lvl="0" marL="457200" rtl="0">
              <a:spcBef>
                <a:spcPts val="0"/>
              </a:spcBef>
              <a:buNone/>
            </a:pPr>
            <a:r>
              <a:t/>
            </a:r>
            <a:endParaRPr/>
          </a:p>
          <a:p>
            <a:pPr lvl="0" rtl="0">
              <a:spcBef>
                <a:spcPts val="0"/>
              </a:spcBef>
              <a:buNone/>
            </a:pPr>
            <a:r>
              <a:t/>
            </a:r>
            <a:endParaRPr/>
          </a:p>
          <a:p>
            <a:pPr lvl="0" rtl="0">
              <a:spcBef>
                <a:spcPts val="0"/>
              </a:spcBef>
              <a:buNone/>
            </a:pPr>
            <a:r>
              <a:t/>
            </a:r>
            <a:endParaRPr/>
          </a:p>
        </p:txBody>
      </p:sp>
      <p:sp>
        <p:nvSpPr>
          <p:cNvPr id="486" name="Shape 486"/>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pic>
        <p:nvPicPr>
          <p:cNvPr id="487" name="Shape 487"/>
          <p:cNvPicPr preferRelativeResize="0"/>
          <p:nvPr/>
        </p:nvPicPr>
        <p:blipFill>
          <a:blip r:embed="rId3">
            <a:alphaModFix/>
          </a:blip>
          <a:stretch>
            <a:fillRect/>
          </a:stretch>
        </p:blipFill>
        <p:spPr>
          <a:xfrm>
            <a:off x="6145875" y="1145600"/>
            <a:ext cx="2483675" cy="3065475"/>
          </a:xfrm>
          <a:prstGeom prst="rect">
            <a:avLst/>
          </a:prstGeom>
          <a:noFill/>
          <a:ln>
            <a:noFill/>
          </a:ln>
        </p:spPr>
      </p:pic>
      <p:sp>
        <p:nvSpPr>
          <p:cNvPr id="488" name="Shape 488"/>
          <p:cNvSpPr txBox="1"/>
          <p:nvPr/>
        </p:nvSpPr>
        <p:spPr>
          <a:xfrm>
            <a:off x="6145875" y="4142800"/>
            <a:ext cx="2839800" cy="300300"/>
          </a:xfrm>
          <a:prstGeom prst="rect">
            <a:avLst/>
          </a:prstGeom>
          <a:noFill/>
          <a:ln>
            <a:noFill/>
          </a:ln>
        </p:spPr>
        <p:txBody>
          <a:bodyPr anchorCtr="0" anchor="t" bIns="91425" lIns="91425" rIns="91425" tIns="91425">
            <a:noAutofit/>
          </a:bodyPr>
          <a:lstStyle/>
          <a:p>
            <a:pPr lvl="0">
              <a:spcBef>
                <a:spcPts val="0"/>
              </a:spcBef>
              <a:buNone/>
            </a:pPr>
            <a:r>
              <a:rPr lang="en" sz="800">
                <a:solidFill>
                  <a:schemeClr val="dk2"/>
                </a:solidFill>
                <a:latin typeface="Source Sans Pro"/>
                <a:ea typeface="Source Sans Pro"/>
                <a:cs typeface="Source Sans Pro"/>
                <a:sym typeface="Source Sans Pro"/>
              </a:rPr>
              <a:t>http://www.eprojectconsult.com/casa/youth-in-action/past-youth-projects/</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2" name="Shape 492"/>
        <p:cNvGrpSpPr/>
        <p:nvPr/>
      </p:nvGrpSpPr>
      <p:grpSpPr>
        <a:xfrm>
          <a:off x="0" y="0"/>
          <a:ext cx="0" cy="0"/>
          <a:chOff x="0" y="0"/>
          <a:chExt cx="0" cy="0"/>
        </a:xfrm>
      </p:grpSpPr>
      <p:sp>
        <p:nvSpPr>
          <p:cNvPr id="493" name="Shape 493"/>
          <p:cNvSpPr txBox="1"/>
          <p:nvPr>
            <p:ph type="title"/>
          </p:nvPr>
        </p:nvSpPr>
        <p:spPr>
          <a:xfrm>
            <a:off x="844425" y="5597"/>
            <a:ext cx="3552600" cy="1140000"/>
          </a:xfrm>
          <a:prstGeom prst="rect">
            <a:avLst/>
          </a:prstGeom>
        </p:spPr>
        <p:txBody>
          <a:bodyPr anchorCtr="0" anchor="b" bIns="91425" lIns="91425" rIns="91425" tIns="91425">
            <a:noAutofit/>
          </a:bodyPr>
          <a:lstStyle/>
          <a:p>
            <a:pPr lvl="0" rtl="0">
              <a:spcBef>
                <a:spcPts val="0"/>
              </a:spcBef>
              <a:buNone/>
            </a:pPr>
            <a:r>
              <a:rPr b="1" lang="en"/>
              <a:t>BRIGHT LIGHT </a:t>
            </a:r>
          </a:p>
        </p:txBody>
      </p:sp>
      <p:sp>
        <p:nvSpPr>
          <p:cNvPr id="494" name="Shape 494"/>
          <p:cNvSpPr txBox="1"/>
          <p:nvPr>
            <p:ph idx="1" type="body"/>
          </p:nvPr>
        </p:nvSpPr>
        <p:spPr>
          <a:xfrm>
            <a:off x="787500" y="1281850"/>
            <a:ext cx="5332200" cy="3387900"/>
          </a:xfrm>
          <a:prstGeom prst="rect">
            <a:avLst/>
          </a:prstGeom>
        </p:spPr>
        <p:txBody>
          <a:bodyPr anchorCtr="0" anchor="t" bIns="91425" lIns="91425" rIns="91425" tIns="91425">
            <a:noAutofit/>
          </a:bodyPr>
          <a:lstStyle/>
          <a:p>
            <a:pPr indent="-368300" lvl="0" marL="457200" rtl="0">
              <a:spcBef>
                <a:spcPts val="0"/>
              </a:spcBef>
              <a:buSzPct val="100000"/>
            </a:pPr>
            <a:r>
              <a:rPr lang="en" sz="2200"/>
              <a:t>Time-specific exposure to bright light impacts circadian rhythm</a:t>
            </a:r>
          </a:p>
          <a:p>
            <a:pPr indent="-368300" lvl="1" marL="914400" rtl="0">
              <a:spcBef>
                <a:spcPts val="0"/>
              </a:spcBef>
              <a:buSzPct val="100000"/>
            </a:pPr>
            <a:r>
              <a:rPr lang="en" sz="2200"/>
              <a:t>Pattern of bodily functions timed to day-night cycle</a:t>
            </a:r>
          </a:p>
          <a:p>
            <a:pPr indent="-368300" lvl="0" marL="457200" rtl="0">
              <a:spcBef>
                <a:spcPts val="0"/>
              </a:spcBef>
              <a:buSzPct val="100000"/>
            </a:pPr>
            <a:r>
              <a:rPr lang="en" sz="2200"/>
              <a:t>Especially effective for seasonal affective disorder (SAD) and circadian rhythm sleep disorder</a:t>
            </a:r>
          </a:p>
          <a:p>
            <a:pPr indent="-368300" lvl="1" marL="914400" rtl="0">
              <a:spcBef>
                <a:spcPts val="0"/>
              </a:spcBef>
              <a:buSzPct val="100000"/>
            </a:pPr>
            <a:r>
              <a:rPr lang="en" sz="2200"/>
              <a:t>May increase awakeness if sleep deprived</a:t>
            </a:r>
          </a:p>
          <a:p>
            <a:pPr indent="0" lvl="0" marL="457200" rtl="0">
              <a:spcBef>
                <a:spcPts val="0"/>
              </a:spcBef>
              <a:buNone/>
            </a:pPr>
            <a:r>
              <a:t/>
            </a:r>
            <a:endParaRPr sz="2200"/>
          </a:p>
          <a:p>
            <a:pPr lvl="0" rtl="0">
              <a:spcBef>
                <a:spcPts val="0"/>
              </a:spcBef>
              <a:buNone/>
            </a:pPr>
            <a:r>
              <a:t/>
            </a:r>
            <a:endParaRPr sz="2200"/>
          </a:p>
        </p:txBody>
      </p:sp>
      <p:sp>
        <p:nvSpPr>
          <p:cNvPr id="495" name="Shape 495"/>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pic>
        <p:nvPicPr>
          <p:cNvPr id="496" name="Shape 496"/>
          <p:cNvPicPr preferRelativeResize="0"/>
          <p:nvPr/>
        </p:nvPicPr>
        <p:blipFill>
          <a:blip r:embed="rId3">
            <a:alphaModFix/>
          </a:blip>
          <a:stretch>
            <a:fillRect/>
          </a:stretch>
        </p:blipFill>
        <p:spPr>
          <a:xfrm>
            <a:off x="6227250" y="1565825"/>
            <a:ext cx="2764225" cy="2764225"/>
          </a:xfrm>
          <a:prstGeom prst="rect">
            <a:avLst/>
          </a:prstGeom>
          <a:noFill/>
          <a:ln>
            <a:noFill/>
          </a:ln>
        </p:spPr>
      </p:pic>
      <p:sp>
        <p:nvSpPr>
          <p:cNvPr id="497" name="Shape 497"/>
          <p:cNvSpPr txBox="1"/>
          <p:nvPr/>
        </p:nvSpPr>
        <p:spPr>
          <a:xfrm>
            <a:off x="6554550" y="4242450"/>
            <a:ext cx="2589300" cy="262800"/>
          </a:xfrm>
          <a:prstGeom prst="rect">
            <a:avLst/>
          </a:prstGeom>
          <a:noFill/>
          <a:ln>
            <a:noFill/>
          </a:ln>
        </p:spPr>
        <p:txBody>
          <a:bodyPr anchorCtr="0" anchor="t" bIns="91425" lIns="91425" rIns="91425" tIns="91425">
            <a:noAutofit/>
          </a:bodyPr>
          <a:lstStyle/>
          <a:p>
            <a:pPr lvl="0">
              <a:spcBef>
                <a:spcPts val="0"/>
              </a:spcBef>
              <a:buNone/>
            </a:pPr>
            <a:r>
              <a:rPr lang="en" sz="800">
                <a:solidFill>
                  <a:schemeClr val="dk2"/>
                </a:solidFill>
                <a:latin typeface="Source Sans Pro"/>
                <a:ea typeface="Source Sans Pro"/>
                <a:cs typeface="Source Sans Pro"/>
                <a:sym typeface="Source Sans Pro"/>
              </a:rPr>
              <a:t>http://www.dreamstime.com/illustration/light-bulb.html</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1" name="Shape 501"/>
        <p:cNvGrpSpPr/>
        <p:nvPr/>
      </p:nvGrpSpPr>
      <p:grpSpPr>
        <a:xfrm>
          <a:off x="0" y="0"/>
          <a:ext cx="0" cy="0"/>
          <a:chOff x="0" y="0"/>
          <a:chExt cx="0" cy="0"/>
        </a:xfrm>
      </p:grpSpPr>
      <p:sp>
        <p:nvSpPr>
          <p:cNvPr id="502" name="Shape 502"/>
          <p:cNvSpPr txBox="1"/>
          <p:nvPr>
            <p:ph idx="1" type="body"/>
          </p:nvPr>
        </p:nvSpPr>
        <p:spPr>
          <a:xfrm>
            <a:off x="669525" y="855125"/>
            <a:ext cx="5293800" cy="3321600"/>
          </a:xfrm>
          <a:prstGeom prst="rect">
            <a:avLst/>
          </a:prstGeom>
        </p:spPr>
        <p:txBody>
          <a:bodyPr anchorCtr="0" anchor="t" bIns="91425" lIns="91425" rIns="91425" tIns="91425">
            <a:noAutofit/>
          </a:bodyPr>
          <a:lstStyle/>
          <a:p>
            <a:pPr lvl="0" rtl="0" algn="ctr">
              <a:spcBef>
                <a:spcPts val="0"/>
              </a:spcBef>
              <a:buNone/>
            </a:pPr>
            <a:r>
              <a:rPr b="1" lang="en" sz="2800"/>
              <a:t>Novel Stimuli (Noise) </a:t>
            </a:r>
          </a:p>
          <a:p>
            <a:pPr lvl="0" rtl="0" algn="ctr">
              <a:spcBef>
                <a:spcPts val="0"/>
              </a:spcBef>
              <a:buNone/>
            </a:pPr>
            <a:r>
              <a:rPr b="1" lang="en" sz="4800"/>
              <a:t>+ </a:t>
            </a:r>
          </a:p>
          <a:p>
            <a:pPr lvl="0" rtl="0" algn="ctr">
              <a:spcBef>
                <a:spcPts val="0"/>
              </a:spcBef>
              <a:buNone/>
            </a:pPr>
            <a:r>
              <a:rPr b="1" lang="en" sz="2800"/>
              <a:t>Improper Posture </a:t>
            </a:r>
          </a:p>
          <a:p>
            <a:pPr lvl="0" rtl="0" algn="ctr">
              <a:spcBef>
                <a:spcPts val="0"/>
              </a:spcBef>
              <a:buNone/>
            </a:pPr>
            <a:r>
              <a:rPr b="1" lang="en" sz="4800"/>
              <a:t>= </a:t>
            </a:r>
          </a:p>
          <a:p>
            <a:pPr lvl="0" rtl="0" algn="ctr">
              <a:spcBef>
                <a:spcPts val="0"/>
              </a:spcBef>
              <a:buNone/>
            </a:pPr>
            <a:r>
              <a:rPr b="1" lang="en" sz="2800">
                <a:solidFill>
                  <a:srgbClr val="F24745"/>
                </a:solidFill>
              </a:rPr>
              <a:t>Lack of Sleep</a:t>
            </a:r>
          </a:p>
          <a:p>
            <a:pPr lvl="0" rtl="0">
              <a:spcBef>
                <a:spcPts val="0"/>
              </a:spcBef>
              <a:buNone/>
            </a:pPr>
            <a:r>
              <a:t/>
            </a:r>
            <a:endParaRPr b="1"/>
          </a:p>
          <a:p>
            <a:pPr lvl="0" rtl="0">
              <a:spcBef>
                <a:spcPts val="0"/>
              </a:spcBef>
              <a:buNone/>
            </a:pPr>
            <a:r>
              <a:t/>
            </a:r>
            <a:endParaRPr/>
          </a:p>
        </p:txBody>
      </p:sp>
      <p:sp>
        <p:nvSpPr>
          <p:cNvPr id="503" name="Shape 503"/>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pic>
        <p:nvPicPr>
          <p:cNvPr id="504" name="Shape 504"/>
          <p:cNvPicPr preferRelativeResize="0"/>
          <p:nvPr/>
        </p:nvPicPr>
        <p:blipFill>
          <a:blip r:embed="rId3">
            <a:alphaModFix/>
          </a:blip>
          <a:stretch>
            <a:fillRect/>
          </a:stretch>
        </p:blipFill>
        <p:spPr>
          <a:xfrm>
            <a:off x="5476676" y="325325"/>
            <a:ext cx="3107550" cy="4492826"/>
          </a:xfrm>
          <a:prstGeom prst="rect">
            <a:avLst/>
          </a:prstGeom>
          <a:noFill/>
          <a:ln>
            <a:noFill/>
          </a:ln>
        </p:spPr>
      </p:pic>
      <p:grpSp>
        <p:nvGrpSpPr>
          <p:cNvPr id="505" name="Shape 505"/>
          <p:cNvGrpSpPr/>
          <p:nvPr/>
        </p:nvGrpSpPr>
        <p:grpSpPr>
          <a:xfrm>
            <a:off x="5755789" y="4118375"/>
            <a:ext cx="433800" cy="433800"/>
            <a:chOff x="5382800" y="412975"/>
            <a:chExt cx="433800" cy="433800"/>
          </a:xfrm>
        </p:grpSpPr>
        <p:sp>
          <p:nvSpPr>
            <p:cNvPr id="506" name="Shape 506"/>
            <p:cNvSpPr/>
            <p:nvPr/>
          </p:nvSpPr>
          <p:spPr>
            <a:xfrm>
              <a:off x="5382800" y="412975"/>
              <a:ext cx="433800" cy="4338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507" name="Shape 507"/>
            <p:cNvSpPr/>
            <p:nvPr/>
          </p:nvSpPr>
          <p:spPr>
            <a:xfrm>
              <a:off x="5495482" y="525657"/>
              <a:ext cx="208200" cy="2082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508" name="Shape 508"/>
            <p:cNvSpPr/>
            <p:nvPr/>
          </p:nvSpPr>
          <p:spPr>
            <a:xfrm>
              <a:off x="5544572" y="574747"/>
              <a:ext cx="110100" cy="110100"/>
            </a:xfrm>
            <a:prstGeom prst="ellipse">
              <a:avLst/>
            </a:prstGeom>
            <a:solidFill>
              <a:srgbClr val="F24745"/>
            </a:solidFill>
            <a:ln>
              <a:noFill/>
            </a:ln>
          </p:spPr>
          <p:txBody>
            <a:bodyPr anchorCtr="0" anchor="ctr" bIns="91425" lIns="91425" rIns="91425" tIns="91425">
              <a:noAutofit/>
            </a:bodyPr>
            <a:lstStyle/>
            <a:p>
              <a:pPr lvl="0">
                <a:spcBef>
                  <a:spcPts val="0"/>
                </a:spcBef>
                <a:buNone/>
              </a:pPr>
              <a:r>
                <a:t/>
              </a:r>
              <a:endParaRPr/>
            </a:p>
          </p:txBody>
        </p:sp>
      </p:grpSp>
      <p:grpSp>
        <p:nvGrpSpPr>
          <p:cNvPr id="509" name="Shape 509"/>
          <p:cNvGrpSpPr/>
          <p:nvPr/>
        </p:nvGrpSpPr>
        <p:grpSpPr>
          <a:xfrm>
            <a:off x="6513221" y="1039875"/>
            <a:ext cx="433800" cy="433800"/>
            <a:chOff x="5444475" y="717525"/>
            <a:chExt cx="433800" cy="433800"/>
          </a:xfrm>
        </p:grpSpPr>
        <p:sp>
          <p:nvSpPr>
            <p:cNvPr id="510" name="Shape 510"/>
            <p:cNvSpPr/>
            <p:nvPr/>
          </p:nvSpPr>
          <p:spPr>
            <a:xfrm>
              <a:off x="5444475" y="717525"/>
              <a:ext cx="433800" cy="433800"/>
            </a:xfrm>
            <a:prstGeom prst="ellipse">
              <a:avLst/>
            </a:prstGeom>
            <a:solidFill>
              <a:srgbClr val="0DB7C4">
                <a:alpha val="36540"/>
              </a:srgbClr>
            </a:solidFill>
            <a:ln>
              <a:noFill/>
            </a:ln>
          </p:spPr>
          <p:txBody>
            <a:bodyPr anchorCtr="0" anchor="ctr" bIns="91425" lIns="91425" rIns="91425" tIns="91425">
              <a:noAutofit/>
            </a:bodyPr>
            <a:lstStyle/>
            <a:p>
              <a:pPr lvl="0">
                <a:spcBef>
                  <a:spcPts val="0"/>
                </a:spcBef>
                <a:buNone/>
              </a:pPr>
              <a:r>
                <a:t/>
              </a:r>
              <a:endParaRPr/>
            </a:p>
          </p:txBody>
        </p:sp>
        <p:sp>
          <p:nvSpPr>
            <p:cNvPr id="511" name="Shape 511"/>
            <p:cNvSpPr/>
            <p:nvPr/>
          </p:nvSpPr>
          <p:spPr>
            <a:xfrm>
              <a:off x="5557157" y="830207"/>
              <a:ext cx="208200" cy="208200"/>
            </a:xfrm>
            <a:prstGeom prst="ellipse">
              <a:avLst/>
            </a:prstGeom>
            <a:solidFill>
              <a:srgbClr val="0DB7C4">
                <a:alpha val="36540"/>
              </a:srgbClr>
            </a:solidFill>
            <a:ln>
              <a:noFill/>
            </a:ln>
          </p:spPr>
          <p:txBody>
            <a:bodyPr anchorCtr="0" anchor="ctr" bIns="91425" lIns="91425" rIns="91425" tIns="91425">
              <a:noAutofit/>
            </a:bodyPr>
            <a:lstStyle/>
            <a:p>
              <a:pPr lvl="0">
                <a:spcBef>
                  <a:spcPts val="0"/>
                </a:spcBef>
                <a:buNone/>
              </a:pPr>
              <a:r>
                <a:t/>
              </a:r>
              <a:endParaRPr/>
            </a:p>
          </p:txBody>
        </p:sp>
        <p:sp>
          <p:nvSpPr>
            <p:cNvPr id="512" name="Shape 512"/>
            <p:cNvSpPr/>
            <p:nvPr/>
          </p:nvSpPr>
          <p:spPr>
            <a:xfrm>
              <a:off x="5606247" y="879297"/>
              <a:ext cx="110100" cy="110100"/>
            </a:xfrm>
            <a:prstGeom prst="ellipse">
              <a:avLst/>
            </a:prstGeom>
            <a:solidFill>
              <a:srgbClr val="0DB7C4"/>
            </a:solidFill>
            <a:ln>
              <a:noFill/>
            </a:ln>
          </p:spPr>
          <p:txBody>
            <a:bodyPr anchorCtr="0" anchor="ctr" bIns="91425" lIns="91425" rIns="91425" tIns="91425">
              <a:noAutofit/>
            </a:bodyPr>
            <a:lstStyle/>
            <a:p>
              <a:pPr lvl="0">
                <a:spcBef>
                  <a:spcPts val="0"/>
                </a:spcBef>
                <a:buNone/>
              </a:pPr>
              <a:r>
                <a:t/>
              </a:r>
              <a:endParaRPr/>
            </a:p>
          </p:txBody>
        </p:sp>
      </p:grpSp>
      <p:sp>
        <p:nvSpPr>
          <p:cNvPr id="513" name="Shape 513"/>
          <p:cNvSpPr txBox="1"/>
          <p:nvPr/>
        </p:nvSpPr>
        <p:spPr>
          <a:xfrm>
            <a:off x="6677175" y="4718000"/>
            <a:ext cx="2565600" cy="225300"/>
          </a:xfrm>
          <a:prstGeom prst="rect">
            <a:avLst/>
          </a:prstGeom>
          <a:noFill/>
          <a:ln>
            <a:noFill/>
          </a:ln>
        </p:spPr>
        <p:txBody>
          <a:bodyPr anchorCtr="0" anchor="t" bIns="91425" lIns="91425" rIns="91425" tIns="91425">
            <a:noAutofit/>
          </a:bodyPr>
          <a:lstStyle/>
          <a:p>
            <a:pPr lvl="0">
              <a:spcBef>
                <a:spcPts val="0"/>
              </a:spcBef>
              <a:buNone/>
            </a:pPr>
            <a:r>
              <a:rPr lang="en" sz="800">
                <a:solidFill>
                  <a:schemeClr val="dk2"/>
                </a:solidFill>
                <a:latin typeface="Source Sans Pro"/>
                <a:ea typeface="Source Sans Pro"/>
                <a:cs typeface="Source Sans Pro"/>
                <a:sym typeface="Source Sans Pro"/>
              </a:rPr>
              <a:t>http://premierhealthchiropractic.com/</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7" name="Shape 517"/>
        <p:cNvGrpSpPr/>
        <p:nvPr/>
      </p:nvGrpSpPr>
      <p:grpSpPr>
        <a:xfrm>
          <a:off x="0" y="0"/>
          <a:ext cx="0" cy="0"/>
          <a:chOff x="0" y="0"/>
          <a:chExt cx="0" cy="0"/>
        </a:xfrm>
      </p:grpSpPr>
      <p:pic>
        <p:nvPicPr>
          <p:cNvPr id="518" name="Shape 518"/>
          <p:cNvPicPr preferRelativeResize="0"/>
          <p:nvPr/>
        </p:nvPicPr>
        <p:blipFill>
          <a:blip r:embed="rId3">
            <a:alphaModFix/>
          </a:blip>
          <a:stretch>
            <a:fillRect/>
          </a:stretch>
        </p:blipFill>
        <p:spPr>
          <a:xfrm>
            <a:off x="5303700" y="1735277"/>
            <a:ext cx="4253275" cy="2481050"/>
          </a:xfrm>
          <a:prstGeom prst="rect">
            <a:avLst/>
          </a:prstGeom>
          <a:noFill/>
          <a:ln>
            <a:noFill/>
          </a:ln>
        </p:spPr>
      </p:pic>
      <p:sp>
        <p:nvSpPr>
          <p:cNvPr id="519" name="Shape 519"/>
          <p:cNvSpPr txBox="1"/>
          <p:nvPr>
            <p:ph type="title"/>
          </p:nvPr>
        </p:nvSpPr>
        <p:spPr>
          <a:xfrm>
            <a:off x="844425" y="5597"/>
            <a:ext cx="3552600" cy="1140000"/>
          </a:xfrm>
          <a:prstGeom prst="rect">
            <a:avLst/>
          </a:prstGeom>
        </p:spPr>
        <p:txBody>
          <a:bodyPr anchorCtr="0" anchor="b" bIns="91425" lIns="91425" rIns="91425" tIns="91425">
            <a:noAutofit/>
          </a:bodyPr>
          <a:lstStyle/>
          <a:p>
            <a:pPr lvl="0" rtl="0">
              <a:spcBef>
                <a:spcPts val="0"/>
              </a:spcBef>
              <a:buNone/>
            </a:pPr>
            <a:r>
              <a:rPr b="1" lang="en"/>
              <a:t>STIMULANTS </a:t>
            </a:r>
          </a:p>
        </p:txBody>
      </p:sp>
      <p:sp>
        <p:nvSpPr>
          <p:cNvPr id="520" name="Shape 520"/>
          <p:cNvSpPr txBox="1"/>
          <p:nvPr>
            <p:ph idx="1" type="body"/>
          </p:nvPr>
        </p:nvSpPr>
        <p:spPr>
          <a:xfrm>
            <a:off x="787500" y="1281850"/>
            <a:ext cx="6258300" cy="3387900"/>
          </a:xfrm>
          <a:prstGeom prst="rect">
            <a:avLst/>
          </a:prstGeom>
        </p:spPr>
        <p:txBody>
          <a:bodyPr anchorCtr="0" anchor="t" bIns="91425" lIns="91425" rIns="91425" tIns="91425">
            <a:noAutofit/>
          </a:bodyPr>
          <a:lstStyle/>
          <a:p>
            <a:pPr indent="-368300" lvl="0" marL="457200" rtl="0">
              <a:spcBef>
                <a:spcPts val="0"/>
              </a:spcBef>
              <a:buSzPct val="100000"/>
            </a:pPr>
            <a:r>
              <a:rPr lang="en" sz="2200"/>
              <a:t>Caffeine = naturally occurring stimulant</a:t>
            </a:r>
          </a:p>
          <a:p>
            <a:pPr indent="-368300" lvl="1" marL="914400" rtl="0">
              <a:spcBef>
                <a:spcPts val="0"/>
              </a:spcBef>
              <a:buSzPct val="100000"/>
            </a:pPr>
            <a:r>
              <a:rPr lang="en" sz="2200"/>
              <a:t>Found in coffee, tea, chocolate</a:t>
            </a:r>
          </a:p>
          <a:p>
            <a:pPr indent="-368300" lvl="1" marL="914400" rtl="0">
              <a:spcBef>
                <a:spcPts val="0"/>
              </a:spcBef>
              <a:buSzPct val="100000"/>
            </a:pPr>
            <a:r>
              <a:rPr lang="en" sz="2200"/>
              <a:t>Increases alertness</a:t>
            </a:r>
          </a:p>
          <a:p>
            <a:pPr indent="-368300" lvl="1" marL="914400" rtl="0">
              <a:spcBef>
                <a:spcPts val="0"/>
              </a:spcBef>
              <a:buSzPct val="100000"/>
            </a:pPr>
            <a:r>
              <a:rPr lang="en" sz="2200"/>
              <a:t>Minor side effects (headache, tremor)</a:t>
            </a:r>
          </a:p>
          <a:p>
            <a:pPr indent="-368300" lvl="0" marL="457200" rtl="0">
              <a:spcBef>
                <a:spcPts val="0"/>
              </a:spcBef>
              <a:buSzPct val="100000"/>
            </a:pPr>
            <a:r>
              <a:rPr lang="en" sz="2200"/>
              <a:t>Prescription Drugs</a:t>
            </a:r>
          </a:p>
          <a:p>
            <a:pPr indent="-368300" lvl="1" marL="914400" rtl="0">
              <a:spcBef>
                <a:spcPts val="0"/>
              </a:spcBef>
              <a:buSzPct val="100000"/>
            </a:pPr>
            <a:r>
              <a:rPr lang="en" sz="2200"/>
              <a:t>Ex. methylphenidate, modafinal</a:t>
            </a:r>
          </a:p>
          <a:p>
            <a:pPr indent="-368300" lvl="1" marL="914400" rtl="0">
              <a:spcBef>
                <a:spcPts val="0"/>
              </a:spcBef>
              <a:buSzPct val="100000"/>
            </a:pPr>
            <a:r>
              <a:rPr lang="en" sz="2200"/>
              <a:t>Harmful side effects</a:t>
            </a:r>
          </a:p>
          <a:p>
            <a:pPr indent="-368300" lvl="1" marL="914400" rtl="0">
              <a:spcBef>
                <a:spcPts val="0"/>
              </a:spcBef>
              <a:buSzPct val="100000"/>
            </a:pPr>
            <a:r>
              <a:rPr lang="en" sz="2200"/>
              <a:t>Reserved for narcolepsy or ADHD</a:t>
            </a:r>
          </a:p>
          <a:p>
            <a:pPr indent="0" lvl="0" marL="457200" rtl="0">
              <a:spcBef>
                <a:spcPts val="0"/>
              </a:spcBef>
              <a:buNone/>
            </a:pPr>
            <a:r>
              <a:t/>
            </a:r>
            <a:endParaRPr sz="2200"/>
          </a:p>
          <a:p>
            <a:pPr lvl="0" rtl="0">
              <a:spcBef>
                <a:spcPts val="0"/>
              </a:spcBef>
              <a:buNone/>
            </a:pPr>
            <a:r>
              <a:t/>
            </a:r>
            <a:endParaRPr sz="2200"/>
          </a:p>
        </p:txBody>
      </p:sp>
      <p:sp>
        <p:nvSpPr>
          <p:cNvPr id="521" name="Shape 521"/>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sp>
        <p:nvSpPr>
          <p:cNvPr id="522" name="Shape 522"/>
          <p:cNvSpPr txBox="1"/>
          <p:nvPr/>
        </p:nvSpPr>
        <p:spPr>
          <a:xfrm>
            <a:off x="5860400" y="4079775"/>
            <a:ext cx="3283800" cy="350400"/>
          </a:xfrm>
          <a:prstGeom prst="rect">
            <a:avLst/>
          </a:prstGeom>
          <a:noFill/>
          <a:ln>
            <a:noFill/>
          </a:ln>
        </p:spPr>
        <p:txBody>
          <a:bodyPr anchorCtr="0" anchor="t" bIns="91425" lIns="91425" rIns="91425" tIns="91425">
            <a:noAutofit/>
          </a:bodyPr>
          <a:lstStyle/>
          <a:p>
            <a:pPr lvl="0">
              <a:spcBef>
                <a:spcPts val="0"/>
              </a:spcBef>
              <a:buNone/>
            </a:pPr>
            <a:r>
              <a:rPr lang="en" sz="800">
                <a:solidFill>
                  <a:schemeClr val="dk2"/>
                </a:solidFill>
                <a:latin typeface="Source Sans Pro"/>
                <a:ea typeface="Source Sans Pro"/>
                <a:cs typeface="Source Sans Pro"/>
                <a:sym typeface="Source Sans Pro"/>
              </a:rPr>
              <a:t>http://www.stuffyoushouldknow.com/podcasts/the-duality-of-caffeine/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ctrTitle"/>
          </p:nvPr>
        </p:nvSpPr>
        <p:spPr>
          <a:xfrm>
            <a:off x="685800" y="1907658"/>
            <a:ext cx="5008200" cy="1045200"/>
          </a:xfrm>
          <a:prstGeom prst="rect">
            <a:avLst/>
          </a:prstGeom>
        </p:spPr>
        <p:txBody>
          <a:bodyPr anchorCtr="0" anchor="b" bIns="91425" lIns="91425" rIns="91425" tIns="91425">
            <a:noAutofit/>
          </a:bodyPr>
          <a:lstStyle/>
          <a:p>
            <a:pPr lvl="0">
              <a:spcBef>
                <a:spcPts val="0"/>
              </a:spcBef>
              <a:buNone/>
            </a:pPr>
            <a:r>
              <a:rPr lang="en"/>
              <a:t>What is Sleep Deprivation?</a:t>
            </a:r>
          </a:p>
        </p:txBody>
      </p:sp>
      <p:sp>
        <p:nvSpPr>
          <p:cNvPr id="163" name="Shape 163"/>
          <p:cNvSpPr txBox="1"/>
          <p:nvPr>
            <p:ph idx="1" type="subTitle"/>
          </p:nvPr>
        </p:nvSpPr>
        <p:spPr>
          <a:xfrm>
            <a:off x="685800" y="3082250"/>
            <a:ext cx="5008200" cy="687600"/>
          </a:xfrm>
          <a:prstGeom prst="rect">
            <a:avLst/>
          </a:prstGeom>
        </p:spPr>
        <p:txBody>
          <a:bodyPr anchorCtr="0" anchor="ctr" bIns="91425" lIns="91425" rIns="91425" tIns="91425">
            <a:noAutofit/>
          </a:bodyPr>
          <a:lstStyle/>
          <a:p>
            <a:pPr lvl="0">
              <a:spcBef>
                <a:spcPts val="0"/>
              </a:spcBef>
              <a:buNone/>
            </a:pPr>
            <a:r>
              <a:rPr lang="en"/>
              <a:t>What happens when we don’t sleep?</a:t>
            </a:r>
          </a:p>
        </p:txBody>
      </p:sp>
      <p:sp>
        <p:nvSpPr>
          <p:cNvPr id="164" name="Shape 164"/>
          <p:cNvSpPr txBox="1"/>
          <p:nvPr>
            <p:ph idx="12" type="sldNum"/>
          </p:nvPr>
        </p:nvSpPr>
        <p:spPr>
          <a:xfrm>
            <a:off x="-75" y="3420000"/>
            <a:ext cx="669600" cy="1723500"/>
          </a:xfrm>
          <a:prstGeom prst="rect">
            <a:avLst/>
          </a:prstGeom>
        </p:spPr>
        <p:txBody>
          <a:bodyPr anchorCtr="0" anchor="b" bIns="91425" lIns="91425" rIns="91425" tIns="91425">
            <a:noAutofit/>
          </a:bodyPr>
          <a:lstStyle/>
          <a:p>
            <a:pPr lvl="0">
              <a:spcBef>
                <a:spcPts val="0"/>
              </a:spcBef>
              <a:buNone/>
            </a:pPr>
            <a:fld id="{00000000-1234-1234-1234-123412341234}" type="slidenum">
              <a:rPr lang="en">
                <a:solidFill>
                  <a:srgbClr val="0DB7C4"/>
                </a:solidFill>
              </a:rPr>
              <a:t>‹#›</a:t>
            </a:fld>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6" name="Shape 526"/>
        <p:cNvGrpSpPr/>
        <p:nvPr/>
      </p:nvGrpSpPr>
      <p:grpSpPr>
        <a:xfrm>
          <a:off x="0" y="0"/>
          <a:ext cx="0" cy="0"/>
          <a:chOff x="0" y="0"/>
          <a:chExt cx="0" cy="0"/>
        </a:xfrm>
      </p:grpSpPr>
      <p:pic>
        <p:nvPicPr>
          <p:cNvPr id="527" name="Shape 527"/>
          <p:cNvPicPr preferRelativeResize="0"/>
          <p:nvPr/>
        </p:nvPicPr>
        <p:blipFill>
          <a:blip r:embed="rId3">
            <a:alphaModFix/>
          </a:blip>
          <a:stretch>
            <a:fillRect/>
          </a:stretch>
        </p:blipFill>
        <p:spPr>
          <a:xfrm>
            <a:off x="1443198" y="3131275"/>
            <a:ext cx="2511100" cy="1677424"/>
          </a:xfrm>
          <a:prstGeom prst="rect">
            <a:avLst/>
          </a:prstGeom>
          <a:noFill/>
          <a:ln>
            <a:noFill/>
          </a:ln>
        </p:spPr>
      </p:pic>
      <p:sp>
        <p:nvSpPr>
          <p:cNvPr id="528" name="Shape 528"/>
          <p:cNvSpPr txBox="1"/>
          <p:nvPr>
            <p:ph type="title"/>
          </p:nvPr>
        </p:nvSpPr>
        <p:spPr>
          <a:xfrm>
            <a:off x="844425" y="5597"/>
            <a:ext cx="3552600" cy="1140000"/>
          </a:xfrm>
          <a:prstGeom prst="rect">
            <a:avLst/>
          </a:prstGeom>
        </p:spPr>
        <p:txBody>
          <a:bodyPr anchorCtr="0" anchor="b" bIns="91425" lIns="91425" rIns="91425" tIns="91425">
            <a:noAutofit/>
          </a:bodyPr>
          <a:lstStyle/>
          <a:p>
            <a:pPr lvl="0" rtl="0">
              <a:spcBef>
                <a:spcPts val="0"/>
              </a:spcBef>
              <a:buNone/>
            </a:pPr>
            <a:r>
              <a:rPr b="1" lang="en"/>
              <a:t>SLEEP HYGIENE TIPS </a:t>
            </a:r>
          </a:p>
        </p:txBody>
      </p:sp>
      <p:sp>
        <p:nvSpPr>
          <p:cNvPr id="529" name="Shape 529"/>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pic>
        <p:nvPicPr>
          <p:cNvPr id="530" name="Shape 530"/>
          <p:cNvPicPr preferRelativeResize="0"/>
          <p:nvPr/>
        </p:nvPicPr>
        <p:blipFill>
          <a:blip r:embed="rId4">
            <a:alphaModFix/>
          </a:blip>
          <a:stretch>
            <a:fillRect/>
          </a:stretch>
        </p:blipFill>
        <p:spPr>
          <a:xfrm>
            <a:off x="5322825" y="1512650"/>
            <a:ext cx="3325300" cy="1228049"/>
          </a:xfrm>
          <a:prstGeom prst="rect">
            <a:avLst/>
          </a:prstGeom>
          <a:noFill/>
          <a:ln>
            <a:noFill/>
          </a:ln>
        </p:spPr>
      </p:pic>
      <p:pic>
        <p:nvPicPr>
          <p:cNvPr id="531" name="Shape 531"/>
          <p:cNvPicPr preferRelativeResize="0"/>
          <p:nvPr/>
        </p:nvPicPr>
        <p:blipFill>
          <a:blip r:embed="rId5">
            <a:alphaModFix/>
          </a:blip>
          <a:stretch>
            <a:fillRect/>
          </a:stretch>
        </p:blipFill>
        <p:spPr>
          <a:xfrm>
            <a:off x="5912532" y="3131275"/>
            <a:ext cx="2145876" cy="1428200"/>
          </a:xfrm>
          <a:prstGeom prst="rect">
            <a:avLst/>
          </a:prstGeom>
          <a:noFill/>
          <a:ln>
            <a:noFill/>
          </a:ln>
        </p:spPr>
      </p:pic>
      <p:sp>
        <p:nvSpPr>
          <p:cNvPr id="532" name="Shape 532"/>
          <p:cNvSpPr txBox="1"/>
          <p:nvPr>
            <p:ph idx="1" type="body"/>
          </p:nvPr>
        </p:nvSpPr>
        <p:spPr>
          <a:xfrm>
            <a:off x="1854075" y="818750"/>
            <a:ext cx="1533300" cy="693900"/>
          </a:xfrm>
          <a:prstGeom prst="rect">
            <a:avLst/>
          </a:prstGeom>
        </p:spPr>
        <p:txBody>
          <a:bodyPr anchorCtr="0" anchor="t" bIns="91425" lIns="91425" rIns="91425" tIns="91425">
            <a:noAutofit/>
          </a:bodyPr>
          <a:lstStyle/>
          <a:p>
            <a:pPr lvl="0" rtl="0" algn="ctr">
              <a:spcBef>
                <a:spcPts val="0"/>
              </a:spcBef>
              <a:buNone/>
            </a:pPr>
            <a:r>
              <a:rPr b="1" lang="en" sz="2400"/>
              <a:t>DOs </a:t>
            </a:r>
          </a:p>
        </p:txBody>
      </p:sp>
      <p:sp>
        <p:nvSpPr>
          <p:cNvPr id="533" name="Shape 533"/>
          <p:cNvSpPr txBox="1"/>
          <p:nvPr/>
        </p:nvSpPr>
        <p:spPr>
          <a:xfrm>
            <a:off x="1198750" y="2535175"/>
            <a:ext cx="3000000" cy="1076400"/>
          </a:xfrm>
          <a:prstGeom prst="rect">
            <a:avLst/>
          </a:prstGeom>
          <a:noFill/>
          <a:ln>
            <a:noFill/>
          </a:ln>
        </p:spPr>
        <p:txBody>
          <a:bodyPr anchorCtr="0" anchor="ctr" bIns="91425" lIns="91425" rIns="91425" tIns="91425">
            <a:noAutofit/>
          </a:bodyPr>
          <a:lstStyle/>
          <a:p>
            <a:pPr lvl="0" rtl="0">
              <a:spcBef>
                <a:spcPts val="0"/>
              </a:spcBef>
              <a:buNone/>
            </a:pPr>
            <a:r>
              <a:rPr lang="en" sz="800">
                <a:solidFill>
                  <a:schemeClr val="dk2"/>
                </a:solidFill>
                <a:latin typeface="Source Sans Pro"/>
                <a:ea typeface="Source Sans Pro"/>
                <a:cs typeface="Source Sans Pro"/>
                <a:sym typeface="Source Sans Pro"/>
              </a:rPr>
              <a:t>http://yourmedguide.com/2014/10/100-reasons-make-exercise-habit.html</a:t>
            </a:r>
          </a:p>
        </p:txBody>
      </p:sp>
      <p:pic>
        <p:nvPicPr>
          <p:cNvPr id="534" name="Shape 534"/>
          <p:cNvPicPr preferRelativeResize="0"/>
          <p:nvPr/>
        </p:nvPicPr>
        <p:blipFill>
          <a:blip r:embed="rId6">
            <a:alphaModFix/>
          </a:blip>
          <a:stretch>
            <a:fillRect/>
          </a:stretch>
        </p:blipFill>
        <p:spPr>
          <a:xfrm>
            <a:off x="1270537" y="1512648"/>
            <a:ext cx="2856422" cy="1428199"/>
          </a:xfrm>
          <a:prstGeom prst="rect">
            <a:avLst/>
          </a:prstGeom>
          <a:noFill/>
          <a:ln>
            <a:noFill/>
          </a:ln>
        </p:spPr>
      </p:pic>
      <p:sp>
        <p:nvSpPr>
          <p:cNvPr id="535" name="Shape 535"/>
          <p:cNvSpPr txBox="1"/>
          <p:nvPr/>
        </p:nvSpPr>
        <p:spPr>
          <a:xfrm>
            <a:off x="5846074" y="4559475"/>
            <a:ext cx="2278800" cy="250200"/>
          </a:xfrm>
          <a:prstGeom prst="rect">
            <a:avLst/>
          </a:prstGeom>
          <a:noFill/>
          <a:ln>
            <a:noFill/>
          </a:ln>
        </p:spPr>
        <p:txBody>
          <a:bodyPr anchorCtr="0" anchor="ctr" bIns="91425" lIns="91425" rIns="91425" tIns="91425">
            <a:noAutofit/>
          </a:bodyPr>
          <a:lstStyle/>
          <a:p>
            <a:pPr lvl="0" rtl="0">
              <a:spcBef>
                <a:spcPts val="0"/>
              </a:spcBef>
              <a:buNone/>
            </a:pPr>
            <a:r>
              <a:rPr lang="en" sz="800">
                <a:solidFill>
                  <a:schemeClr val="dk2"/>
                </a:solidFill>
                <a:latin typeface="Source Sans Pro"/>
                <a:ea typeface="Source Sans Pro"/>
                <a:cs typeface="Source Sans Pro"/>
                <a:sym typeface="Source Sans Pro"/>
              </a:rPr>
              <a:t>https://www.sciencedaily.com/releases/2014/12/141222131348.htm</a:t>
            </a:r>
          </a:p>
        </p:txBody>
      </p:sp>
      <p:sp>
        <p:nvSpPr>
          <p:cNvPr id="536" name="Shape 536"/>
          <p:cNvSpPr txBox="1"/>
          <p:nvPr>
            <p:ph idx="1" type="body"/>
          </p:nvPr>
        </p:nvSpPr>
        <p:spPr>
          <a:xfrm>
            <a:off x="6218825" y="818750"/>
            <a:ext cx="1533300" cy="693900"/>
          </a:xfrm>
          <a:prstGeom prst="rect">
            <a:avLst/>
          </a:prstGeom>
        </p:spPr>
        <p:txBody>
          <a:bodyPr anchorCtr="0" anchor="t" bIns="91425" lIns="91425" rIns="91425" tIns="91425">
            <a:noAutofit/>
          </a:bodyPr>
          <a:lstStyle/>
          <a:p>
            <a:pPr lvl="0" rtl="0" algn="ctr">
              <a:spcBef>
                <a:spcPts val="0"/>
              </a:spcBef>
              <a:buNone/>
            </a:pPr>
            <a:r>
              <a:rPr b="1" lang="en" sz="2400"/>
              <a:t>DON’Ts </a:t>
            </a:r>
          </a:p>
        </p:txBody>
      </p:sp>
      <p:sp>
        <p:nvSpPr>
          <p:cNvPr id="537" name="Shape 537"/>
          <p:cNvSpPr txBox="1"/>
          <p:nvPr/>
        </p:nvSpPr>
        <p:spPr>
          <a:xfrm>
            <a:off x="5402075" y="2535175"/>
            <a:ext cx="3166800" cy="476400"/>
          </a:xfrm>
          <a:prstGeom prst="rect">
            <a:avLst/>
          </a:prstGeom>
          <a:noFill/>
          <a:ln>
            <a:noFill/>
          </a:ln>
        </p:spPr>
        <p:txBody>
          <a:bodyPr anchorCtr="0" anchor="ctr" bIns="91425" lIns="91425" rIns="91425" tIns="91425">
            <a:noAutofit/>
          </a:bodyPr>
          <a:lstStyle/>
          <a:p>
            <a:pPr lvl="0" rtl="0">
              <a:spcBef>
                <a:spcPts val="0"/>
              </a:spcBef>
              <a:buNone/>
            </a:pPr>
            <a:r>
              <a:rPr lang="en" sz="800">
                <a:solidFill>
                  <a:schemeClr val="dk2"/>
                </a:solidFill>
                <a:latin typeface="Source Sans Pro"/>
                <a:ea typeface="Source Sans Pro"/>
                <a:cs typeface="Source Sans Pro"/>
                <a:sym typeface="Source Sans Pro"/>
              </a:rPr>
              <a:t>https://www.unitedadlabel.com/no-caffeine-nutrition-communication-labels-1-1-4-x-5-16</a:t>
            </a:r>
          </a:p>
        </p:txBody>
      </p:sp>
      <p:sp>
        <p:nvSpPr>
          <p:cNvPr id="538" name="Shape 538"/>
          <p:cNvSpPr txBox="1"/>
          <p:nvPr/>
        </p:nvSpPr>
        <p:spPr>
          <a:xfrm>
            <a:off x="1198750" y="4634100"/>
            <a:ext cx="3000000" cy="476400"/>
          </a:xfrm>
          <a:prstGeom prst="rect">
            <a:avLst/>
          </a:prstGeom>
          <a:noFill/>
          <a:ln>
            <a:noFill/>
          </a:ln>
        </p:spPr>
        <p:txBody>
          <a:bodyPr anchorCtr="0" anchor="ctr" bIns="91425" lIns="91425" rIns="91425" tIns="91425">
            <a:noAutofit/>
          </a:bodyPr>
          <a:lstStyle/>
          <a:p>
            <a:pPr lvl="0" rtl="0">
              <a:spcBef>
                <a:spcPts val="0"/>
              </a:spcBef>
              <a:buNone/>
            </a:pPr>
            <a:r>
              <a:rPr lang="en" sz="800">
                <a:solidFill>
                  <a:schemeClr val="dk2"/>
                </a:solidFill>
                <a:latin typeface="Source Sans Pro"/>
                <a:ea typeface="Source Sans Pro"/>
                <a:cs typeface="Source Sans Pro"/>
                <a:sym typeface="Source Sans Pro"/>
              </a:rPr>
              <a:t>http://www.2healthcare.net/tips-on-eating-healthy-good-health-starts-in-cooking/</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2" name="Shape 542"/>
        <p:cNvGrpSpPr/>
        <p:nvPr/>
      </p:nvGrpSpPr>
      <p:grpSpPr>
        <a:xfrm>
          <a:off x="0" y="0"/>
          <a:ext cx="0" cy="0"/>
          <a:chOff x="0" y="0"/>
          <a:chExt cx="0" cy="0"/>
        </a:xfrm>
      </p:grpSpPr>
      <p:sp>
        <p:nvSpPr>
          <p:cNvPr id="543" name="Shape 543"/>
          <p:cNvSpPr txBox="1"/>
          <p:nvPr>
            <p:ph type="ctrTitle"/>
          </p:nvPr>
        </p:nvSpPr>
        <p:spPr>
          <a:xfrm>
            <a:off x="1917150" y="1611600"/>
            <a:ext cx="5309700" cy="1159800"/>
          </a:xfrm>
          <a:prstGeom prst="rect">
            <a:avLst/>
          </a:prstGeom>
        </p:spPr>
        <p:txBody>
          <a:bodyPr anchorCtr="0" anchor="b" bIns="91425" lIns="91425" rIns="91425" tIns="91425">
            <a:noAutofit/>
          </a:bodyPr>
          <a:lstStyle/>
          <a:p>
            <a:pPr lvl="0" rtl="0">
              <a:spcBef>
                <a:spcPts val="0"/>
              </a:spcBef>
              <a:buNone/>
            </a:pPr>
            <a:r>
              <a:rPr lang="en"/>
              <a:t>Get Some Zzzz’s</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7" name="Shape 547"/>
        <p:cNvGrpSpPr/>
        <p:nvPr/>
      </p:nvGrpSpPr>
      <p:grpSpPr>
        <a:xfrm>
          <a:off x="0" y="0"/>
          <a:ext cx="0" cy="0"/>
          <a:chOff x="0" y="0"/>
          <a:chExt cx="0" cy="0"/>
        </a:xfrm>
      </p:grpSpPr>
      <p:sp>
        <p:nvSpPr>
          <p:cNvPr id="548" name="Shape 548"/>
          <p:cNvSpPr txBox="1"/>
          <p:nvPr>
            <p:ph type="title"/>
          </p:nvPr>
        </p:nvSpPr>
        <p:spPr>
          <a:xfrm>
            <a:off x="844425" y="5597"/>
            <a:ext cx="3552600" cy="1140000"/>
          </a:xfrm>
          <a:prstGeom prst="rect">
            <a:avLst/>
          </a:prstGeom>
        </p:spPr>
        <p:txBody>
          <a:bodyPr anchorCtr="0" anchor="b" bIns="91425" lIns="91425" rIns="91425" tIns="91425">
            <a:noAutofit/>
          </a:bodyPr>
          <a:lstStyle/>
          <a:p>
            <a:pPr lvl="0">
              <a:spcBef>
                <a:spcPts val="0"/>
              </a:spcBef>
              <a:buNone/>
            </a:pPr>
            <a:r>
              <a:rPr b="1" lang="en"/>
              <a:t>REFERENCES</a:t>
            </a:r>
          </a:p>
        </p:txBody>
      </p:sp>
      <p:sp>
        <p:nvSpPr>
          <p:cNvPr id="549" name="Shape 549"/>
          <p:cNvSpPr txBox="1"/>
          <p:nvPr>
            <p:ph idx="1" type="body"/>
          </p:nvPr>
        </p:nvSpPr>
        <p:spPr>
          <a:xfrm>
            <a:off x="844425" y="1140000"/>
            <a:ext cx="8028300" cy="3791100"/>
          </a:xfrm>
          <a:prstGeom prst="rect">
            <a:avLst/>
          </a:prstGeom>
        </p:spPr>
        <p:txBody>
          <a:bodyPr anchorCtr="0" anchor="t" bIns="91425" lIns="91425" rIns="91425" tIns="91425">
            <a:noAutofit/>
          </a:bodyPr>
          <a:lstStyle/>
          <a:p>
            <a:pPr indent="0" lvl="0" marL="0" rtl="0">
              <a:lnSpc>
                <a:spcPct val="115000"/>
              </a:lnSpc>
              <a:spcBef>
                <a:spcPts val="0"/>
              </a:spcBef>
              <a:buNone/>
            </a:pPr>
            <a:r>
              <a:rPr lang="en" sz="1000">
                <a:solidFill>
                  <a:schemeClr val="dk1"/>
                </a:solidFill>
              </a:rPr>
              <a:t>Aguirre, C.  (2015, November 15). What would happen if you didn’t sleep? – Claudia Aguirre [Video File]. Retrieved from </a:t>
            </a:r>
          </a:p>
          <a:p>
            <a:pPr indent="387350" lvl="0" marL="0" rtl="0">
              <a:lnSpc>
                <a:spcPct val="115000"/>
              </a:lnSpc>
              <a:spcBef>
                <a:spcPts val="0"/>
              </a:spcBef>
              <a:buClr>
                <a:schemeClr val="dk1"/>
              </a:buClr>
              <a:buSzPct val="110000"/>
              <a:buFont typeface="Arial"/>
              <a:buNone/>
            </a:pPr>
            <a:r>
              <a:rPr lang="en" sz="1000">
                <a:solidFill>
                  <a:schemeClr val="dk1"/>
                </a:solidFill>
              </a:rPr>
              <a:t>http://ed.ted.com/lessons/what-would-happen-if-you-didn-t-sleep-claudia-aguirre</a:t>
            </a:r>
          </a:p>
          <a:p>
            <a:pPr indent="0" lvl="0" marL="0" rtl="0">
              <a:spcBef>
                <a:spcPts val="0"/>
              </a:spcBef>
              <a:buNone/>
            </a:pPr>
            <a:r>
              <a:rPr lang="en" sz="1000">
                <a:solidFill>
                  <a:srgbClr val="222222"/>
                </a:solidFill>
                <a:highlight>
                  <a:srgbClr val="FFFFFF"/>
                </a:highlight>
              </a:rPr>
              <a:t>Altevogt, B. M., &amp; Colten, H. R. (Eds.). (2006). </a:t>
            </a:r>
            <a:r>
              <a:rPr i="1" lang="en" sz="1000">
                <a:solidFill>
                  <a:schemeClr val="dk1"/>
                </a:solidFill>
              </a:rPr>
              <a:t>Sleep Disorders and Sleep Deprivation:  An Unmet Public Health Problem</a:t>
            </a:r>
            <a:r>
              <a:rPr lang="en" sz="1000">
                <a:solidFill>
                  <a:schemeClr val="dk1"/>
                </a:solidFill>
              </a:rPr>
              <a:t>.  </a:t>
            </a:r>
            <a:r>
              <a:rPr lang="en" sz="1000">
                <a:solidFill>
                  <a:srgbClr val="222222"/>
                </a:solidFill>
              </a:rPr>
              <a:t>National Academies Press.</a:t>
            </a:r>
          </a:p>
          <a:p>
            <a:pPr indent="0" lvl="0" marL="0" rtl="0">
              <a:spcBef>
                <a:spcPts val="0"/>
              </a:spcBef>
              <a:buNone/>
            </a:pPr>
            <a:r>
              <a:rPr lang="en" sz="1000">
                <a:solidFill>
                  <a:schemeClr val="dk1"/>
                </a:solidFill>
              </a:rPr>
              <a:t>           	National Academies Press.</a:t>
            </a:r>
          </a:p>
          <a:p>
            <a:pPr indent="0" lvl="0" marL="0" rtl="0">
              <a:lnSpc>
                <a:spcPct val="115000"/>
              </a:lnSpc>
              <a:spcBef>
                <a:spcPts val="0"/>
              </a:spcBef>
              <a:buNone/>
            </a:pPr>
            <a:r>
              <a:rPr lang="en" sz="1000">
                <a:solidFill>
                  <a:srgbClr val="222222"/>
                </a:solidFill>
                <a:highlight>
                  <a:srgbClr val="FFFFFF"/>
                </a:highlight>
              </a:rPr>
              <a:t>Christensen, J. A. E., Jennum, P., Koch, H., Frandsen, R., Zoetmulder, M., Arvastson, L., ... &amp;   Sorensen, H. B. D. (2016). Sleep stability and transitions in</a:t>
            </a:r>
          </a:p>
          <a:p>
            <a:pPr indent="457200" lvl="0" marL="0" rtl="0">
              <a:lnSpc>
                <a:spcPct val="115000"/>
              </a:lnSpc>
              <a:spcBef>
                <a:spcPts val="0"/>
              </a:spcBef>
              <a:buNone/>
            </a:pPr>
            <a:r>
              <a:rPr lang="en" sz="1000">
                <a:solidFill>
                  <a:srgbClr val="222222"/>
                </a:solidFill>
                <a:highlight>
                  <a:srgbClr val="FFFFFF"/>
                </a:highlight>
              </a:rPr>
              <a:t> patients with idiopathic REM   sleep behavior disorder and patients with Parkinson’s disease. </a:t>
            </a:r>
            <a:r>
              <a:rPr i="1" lang="en" sz="1000">
                <a:solidFill>
                  <a:schemeClr val="dk1"/>
                </a:solidFill>
              </a:rPr>
              <a:t>Clinical Neurophysiology</a:t>
            </a:r>
            <a:r>
              <a:rPr lang="en" sz="1000">
                <a:solidFill>
                  <a:schemeClr val="dk1"/>
                </a:solidFill>
              </a:rPr>
              <a:t>, </a:t>
            </a:r>
            <a:r>
              <a:rPr i="1" lang="en" sz="1000">
                <a:solidFill>
                  <a:schemeClr val="dk1"/>
                </a:solidFill>
              </a:rPr>
              <a:t>127</a:t>
            </a:r>
            <a:r>
              <a:rPr lang="en" sz="1000">
                <a:solidFill>
                  <a:schemeClr val="dk1"/>
                </a:solidFill>
              </a:rPr>
              <a:t>(1), 537-543.</a:t>
            </a:r>
          </a:p>
          <a:p>
            <a:pPr indent="0" lvl="0" rtl="0">
              <a:lnSpc>
                <a:spcPct val="115000"/>
              </a:lnSpc>
              <a:spcBef>
                <a:spcPts val="0"/>
              </a:spcBef>
              <a:buNone/>
            </a:pPr>
            <a:r>
              <a:rPr lang="en" sz="1000">
                <a:solidFill>
                  <a:srgbClr val="333333"/>
                </a:solidFill>
                <a:highlight>
                  <a:srgbClr val="FFFFFF"/>
                </a:highlight>
              </a:rPr>
              <a:t>Cohrs, S. (2008) Sleep disturbances in patients with schizophrenia: impact and effect of antipsychotics. </a:t>
            </a:r>
            <a:r>
              <a:rPr i="1" lang="en" sz="1000">
                <a:solidFill>
                  <a:srgbClr val="333333"/>
                </a:solidFill>
                <a:highlight>
                  <a:srgbClr val="FFFFFF"/>
                </a:highlight>
              </a:rPr>
              <a:t>CNS Drug</a:t>
            </a:r>
            <a:r>
              <a:rPr lang="en" sz="1000">
                <a:solidFill>
                  <a:srgbClr val="333333"/>
                </a:solidFill>
                <a:highlight>
                  <a:srgbClr val="FFFFFF"/>
                </a:highlight>
              </a:rPr>
              <a:t>s, </a:t>
            </a:r>
            <a:r>
              <a:rPr i="1" lang="en" sz="1000">
                <a:solidFill>
                  <a:srgbClr val="333333"/>
                </a:solidFill>
                <a:highlight>
                  <a:srgbClr val="FFFFFF"/>
                </a:highlight>
              </a:rPr>
              <a:t>22</a:t>
            </a:r>
            <a:r>
              <a:rPr lang="en" sz="1000">
                <a:solidFill>
                  <a:srgbClr val="333333"/>
                </a:solidFill>
                <a:highlight>
                  <a:srgbClr val="FFFFFF"/>
                </a:highlight>
              </a:rPr>
              <a:t>, 939–962.</a:t>
            </a:r>
          </a:p>
          <a:p>
            <a:pPr indent="0" lvl="0" rtl="0">
              <a:lnSpc>
                <a:spcPct val="124000"/>
              </a:lnSpc>
              <a:spcBef>
                <a:spcPts val="0"/>
              </a:spcBef>
              <a:buNone/>
            </a:pPr>
            <a:r>
              <a:rPr lang="en" sz="1000">
                <a:solidFill>
                  <a:srgbClr val="222222"/>
                </a:solidFill>
                <a:highlight>
                  <a:srgbClr val="FFFFFF"/>
                </a:highlight>
              </a:rPr>
              <a:t>Curcio, G., Ferrara, M., &amp; De Gennaro, L. (2006). Sleep loss, learning capacity and academic performance. </a:t>
            </a:r>
            <a:r>
              <a:rPr i="1" lang="en" sz="1000">
                <a:solidFill>
                  <a:srgbClr val="222222"/>
                </a:solidFill>
                <a:highlight>
                  <a:srgbClr val="FFFFFF"/>
                </a:highlight>
              </a:rPr>
              <a:t>Sleep Medicine Reviews</a:t>
            </a:r>
            <a:r>
              <a:rPr lang="en" sz="1000">
                <a:solidFill>
                  <a:srgbClr val="222222"/>
                </a:solidFill>
                <a:highlight>
                  <a:srgbClr val="FFFFFF"/>
                </a:highlight>
              </a:rPr>
              <a:t>, </a:t>
            </a:r>
            <a:r>
              <a:rPr i="1" lang="en" sz="1000">
                <a:solidFill>
                  <a:srgbClr val="222222"/>
                </a:solidFill>
                <a:highlight>
                  <a:srgbClr val="FFFFFF"/>
                </a:highlight>
              </a:rPr>
              <a:t>10</a:t>
            </a:r>
            <a:r>
              <a:rPr lang="en" sz="1000">
                <a:solidFill>
                  <a:srgbClr val="222222"/>
                </a:solidFill>
                <a:highlight>
                  <a:srgbClr val="FFFFFF"/>
                </a:highlight>
              </a:rPr>
              <a:t>(5), 323-337.</a:t>
            </a:r>
          </a:p>
          <a:p>
            <a:pPr indent="-69850" lvl="0" marL="0" marR="0" rtl="0">
              <a:lnSpc>
                <a:spcPct val="115000"/>
              </a:lnSpc>
              <a:spcBef>
                <a:spcPts val="0"/>
              </a:spcBef>
              <a:buClr>
                <a:schemeClr val="dk1"/>
              </a:buClr>
              <a:buSzPct val="110000"/>
              <a:buFont typeface="Arial"/>
              <a:buNone/>
            </a:pPr>
            <a:r>
              <a:rPr lang="en" sz="1000">
                <a:solidFill>
                  <a:srgbClr val="323232"/>
                </a:solidFill>
              </a:rPr>
              <a:t>Durmer, J. S., &amp; Dinges, D. F. (2005). Neurocognitive Consequences of Sleep Deprivation. </a:t>
            </a:r>
            <a:r>
              <a:rPr i="1" lang="en" sz="1000">
                <a:solidFill>
                  <a:srgbClr val="323232"/>
                </a:solidFill>
              </a:rPr>
              <a:t>Seminars in Neurology,</a:t>
            </a:r>
            <a:r>
              <a:rPr lang="en" sz="1000">
                <a:solidFill>
                  <a:srgbClr val="323232"/>
                </a:solidFill>
              </a:rPr>
              <a:t> </a:t>
            </a:r>
            <a:r>
              <a:rPr i="1" lang="en" sz="1000">
                <a:solidFill>
                  <a:srgbClr val="323232"/>
                </a:solidFill>
              </a:rPr>
              <a:t>25</a:t>
            </a:r>
            <a:r>
              <a:rPr lang="en" sz="1000">
                <a:solidFill>
                  <a:srgbClr val="323232"/>
                </a:solidFill>
              </a:rPr>
              <a:t>(01), 117-129. </a:t>
            </a:r>
          </a:p>
          <a:p>
            <a:pPr indent="-69850" lvl="0" marL="0" marR="0" rtl="0">
              <a:lnSpc>
                <a:spcPct val="115000"/>
              </a:lnSpc>
              <a:spcBef>
                <a:spcPts val="0"/>
              </a:spcBef>
              <a:buClr>
                <a:schemeClr val="dk1"/>
              </a:buClr>
              <a:buSzPct val="110000"/>
              <a:buFont typeface="Arial"/>
              <a:buNone/>
            </a:pPr>
            <a:r>
              <a:rPr lang="en" sz="1000">
                <a:solidFill>
                  <a:srgbClr val="222222"/>
                </a:solidFill>
                <a:highlight>
                  <a:srgbClr val="FFFFFF"/>
                </a:highlight>
              </a:rPr>
              <a:t>Epstein, L. J., Kristo, D., Strollo Jr, P. J., Friedman, N., Malhotra, A., Patil, S. P., ... &amp; Weinstein, M.D. (2009). Clinical guideline for the evaluation, </a:t>
            </a:r>
          </a:p>
          <a:p>
            <a:pPr indent="387350" lvl="0" marL="0" rtl="0">
              <a:lnSpc>
                <a:spcPct val="115000"/>
              </a:lnSpc>
              <a:spcBef>
                <a:spcPts val="0"/>
              </a:spcBef>
              <a:buClr>
                <a:schemeClr val="dk1"/>
              </a:buClr>
              <a:buSzPct val="110000"/>
              <a:buFont typeface="Arial"/>
              <a:buNone/>
            </a:pPr>
            <a:r>
              <a:rPr lang="en" sz="1000">
                <a:solidFill>
                  <a:srgbClr val="222222"/>
                </a:solidFill>
                <a:highlight>
                  <a:srgbClr val="FFFFFF"/>
                </a:highlight>
              </a:rPr>
              <a:t>management and long-term care of obstructive sleep apnea in adults. </a:t>
            </a:r>
            <a:r>
              <a:rPr i="1" lang="en" sz="1000">
                <a:solidFill>
                  <a:srgbClr val="222222"/>
                </a:solidFill>
                <a:highlight>
                  <a:srgbClr val="FFFFFF"/>
                </a:highlight>
              </a:rPr>
              <a:t>Journal of Clinical Sleep Medicine</a:t>
            </a:r>
            <a:r>
              <a:rPr lang="en" sz="1000">
                <a:solidFill>
                  <a:srgbClr val="222222"/>
                </a:solidFill>
                <a:highlight>
                  <a:srgbClr val="FFFFFF"/>
                </a:highlight>
              </a:rPr>
              <a:t>, </a:t>
            </a:r>
            <a:r>
              <a:rPr i="1" lang="en" sz="1000">
                <a:solidFill>
                  <a:srgbClr val="222222"/>
                </a:solidFill>
                <a:highlight>
                  <a:srgbClr val="FFFFFF"/>
                </a:highlight>
              </a:rPr>
              <a:t>5</a:t>
            </a:r>
            <a:r>
              <a:rPr lang="en" sz="1000">
                <a:solidFill>
                  <a:srgbClr val="222222"/>
                </a:solidFill>
                <a:highlight>
                  <a:srgbClr val="FFFFFF"/>
                </a:highlight>
              </a:rPr>
              <a:t>(3), 263-276.</a:t>
            </a:r>
          </a:p>
          <a:p>
            <a:pPr indent="-69850" lvl="0" marL="0" rtl="0">
              <a:lnSpc>
                <a:spcPct val="115000"/>
              </a:lnSpc>
              <a:spcBef>
                <a:spcPts val="0"/>
              </a:spcBef>
              <a:buClr>
                <a:schemeClr val="dk1"/>
              </a:buClr>
              <a:buSzPct val="110000"/>
              <a:buFont typeface="Arial"/>
              <a:buNone/>
            </a:pPr>
            <a:r>
              <a:rPr lang="en" sz="1000">
                <a:solidFill>
                  <a:srgbClr val="222222"/>
                </a:solidFill>
                <a:highlight>
                  <a:srgbClr val="FFFFFF"/>
                </a:highlight>
              </a:rPr>
              <a:t>Irwin, M. R., Bjurstrom, M. F., &amp; Olmstead, R. (2016). Polysomnographic Measures of Sleep in Cocaine Dependence and Alcohol Dependence: </a:t>
            </a:r>
          </a:p>
          <a:p>
            <a:pPr indent="387350" lvl="0" marL="0" rtl="0">
              <a:lnSpc>
                <a:spcPct val="115000"/>
              </a:lnSpc>
              <a:spcBef>
                <a:spcPts val="0"/>
              </a:spcBef>
              <a:buClr>
                <a:schemeClr val="dk1"/>
              </a:buClr>
              <a:buSzPct val="110000"/>
              <a:buFont typeface="Arial"/>
              <a:buNone/>
            </a:pPr>
            <a:r>
              <a:rPr lang="en" sz="1000">
                <a:solidFill>
                  <a:srgbClr val="222222"/>
                </a:solidFill>
                <a:highlight>
                  <a:srgbClr val="FFFFFF"/>
                </a:highlight>
              </a:rPr>
              <a:t>Implications for Age‐Related Loss of Slow Wave, Stage 3 Sleep. </a:t>
            </a:r>
            <a:r>
              <a:rPr i="1" lang="en" sz="1000">
                <a:solidFill>
                  <a:srgbClr val="222222"/>
                </a:solidFill>
                <a:highlight>
                  <a:srgbClr val="FFFFFF"/>
                </a:highlight>
              </a:rPr>
              <a:t>Addiction</a:t>
            </a:r>
            <a:r>
              <a:rPr lang="en" sz="1000">
                <a:solidFill>
                  <a:srgbClr val="222222"/>
                </a:solidFill>
                <a:highlight>
                  <a:srgbClr val="FFFFFF"/>
                </a:highlight>
              </a:rPr>
              <a:t>.</a:t>
            </a:r>
          </a:p>
          <a:p>
            <a:pPr indent="-69850" lvl="0" marL="0" rtl="0">
              <a:lnSpc>
                <a:spcPct val="115000"/>
              </a:lnSpc>
              <a:spcBef>
                <a:spcPts val="0"/>
              </a:spcBef>
              <a:buClr>
                <a:schemeClr val="dk1"/>
              </a:buClr>
              <a:buSzPct val="110000"/>
              <a:buFont typeface="Arial"/>
              <a:buNone/>
            </a:pPr>
            <a:r>
              <a:rPr lang="en" sz="1000">
                <a:solidFill>
                  <a:srgbClr val="222222"/>
                </a:solidFill>
              </a:rPr>
              <a:t>Jessen, N. A., Munk, A. S. F., Lundgaard, I., &amp; Nedergaard, M. (2015). The glymphatic system: a beginner’s guide. </a:t>
            </a:r>
            <a:r>
              <a:rPr i="1" lang="en" sz="1000">
                <a:solidFill>
                  <a:srgbClr val="222222"/>
                </a:solidFill>
              </a:rPr>
              <a:t>Neurochemical Research</a:t>
            </a:r>
            <a:r>
              <a:rPr lang="en" sz="1000">
                <a:solidFill>
                  <a:srgbClr val="222222"/>
                </a:solidFill>
              </a:rPr>
              <a:t>, </a:t>
            </a:r>
            <a:r>
              <a:rPr i="1" lang="en" sz="1000">
                <a:solidFill>
                  <a:srgbClr val="222222"/>
                </a:solidFill>
              </a:rPr>
              <a:t>40</a:t>
            </a:r>
            <a:r>
              <a:rPr lang="en" sz="1000">
                <a:solidFill>
                  <a:srgbClr val="222222"/>
                </a:solidFill>
              </a:rPr>
              <a:t>(12), </a:t>
            </a:r>
          </a:p>
          <a:p>
            <a:pPr indent="387350" lvl="0" marL="0" rtl="0">
              <a:lnSpc>
                <a:spcPct val="115000"/>
              </a:lnSpc>
              <a:spcBef>
                <a:spcPts val="0"/>
              </a:spcBef>
              <a:buClr>
                <a:schemeClr val="dk1"/>
              </a:buClr>
              <a:buSzPct val="110000"/>
              <a:buFont typeface="Arial"/>
              <a:buNone/>
            </a:pPr>
            <a:r>
              <a:rPr lang="en" sz="1000">
                <a:solidFill>
                  <a:srgbClr val="222222"/>
                </a:solidFill>
              </a:rPr>
              <a:t>2583-2599.</a:t>
            </a:r>
          </a:p>
          <a:p>
            <a:pPr indent="-615950" lvl="0" marL="546100" rtl="0">
              <a:lnSpc>
                <a:spcPct val="115000"/>
              </a:lnSpc>
              <a:spcBef>
                <a:spcPts val="0"/>
              </a:spcBef>
              <a:buClr>
                <a:schemeClr val="dk1"/>
              </a:buClr>
              <a:buSzPct val="110000"/>
              <a:buFont typeface="Arial"/>
              <a:buNone/>
            </a:pPr>
            <a:r>
              <a:rPr lang="en" sz="1000">
                <a:solidFill>
                  <a:srgbClr val="222222"/>
                </a:solidFill>
                <a:highlight>
                  <a:srgbClr val="FFFFFF"/>
                </a:highlight>
              </a:rPr>
              <a:t>Knutson, K. L., Spiegel, K., Penev, P., &amp; Van Cauter, E. (2007). The metabolic consequences of sleep deprivation. </a:t>
            </a:r>
            <a:r>
              <a:rPr i="1" lang="en" sz="1000">
                <a:solidFill>
                  <a:srgbClr val="222222"/>
                </a:solidFill>
                <a:highlight>
                  <a:srgbClr val="FFFFFF"/>
                </a:highlight>
              </a:rPr>
              <a:t>Sleep Medicine Reviews</a:t>
            </a:r>
            <a:r>
              <a:rPr lang="en" sz="1000">
                <a:solidFill>
                  <a:srgbClr val="222222"/>
                </a:solidFill>
                <a:highlight>
                  <a:srgbClr val="FFFFFF"/>
                </a:highlight>
              </a:rPr>
              <a:t>, </a:t>
            </a:r>
            <a:r>
              <a:rPr i="1" lang="en" sz="1000">
                <a:solidFill>
                  <a:srgbClr val="222222"/>
                </a:solidFill>
                <a:highlight>
                  <a:srgbClr val="FFFFFF"/>
                </a:highlight>
              </a:rPr>
              <a:t>11</a:t>
            </a:r>
            <a:r>
              <a:rPr lang="en" sz="1000">
                <a:solidFill>
                  <a:srgbClr val="222222"/>
                </a:solidFill>
                <a:highlight>
                  <a:srgbClr val="FFFFFF"/>
                </a:highlight>
              </a:rPr>
              <a:t>(3), 163-178.</a:t>
            </a:r>
          </a:p>
          <a:p>
            <a:pPr indent="-69850" lvl="0" rtl="0">
              <a:lnSpc>
                <a:spcPct val="115000"/>
              </a:lnSpc>
              <a:spcBef>
                <a:spcPts val="0"/>
              </a:spcBef>
              <a:buClr>
                <a:schemeClr val="dk1"/>
              </a:buClr>
              <a:buSzPct val="110000"/>
              <a:buFont typeface="Arial"/>
              <a:buNone/>
            </a:pPr>
            <a:r>
              <a:rPr lang="en" sz="1000">
                <a:solidFill>
                  <a:srgbClr val="303030"/>
                </a:solidFill>
                <a:highlight>
                  <a:srgbClr val="FFFFFF"/>
                </a:highlight>
              </a:rPr>
              <a:t>Lee-Iannotti, J. K., &amp; Parish, J. M. (2016). Suvorexant: a promising, novel treatment for insomnia. </a:t>
            </a:r>
            <a:r>
              <a:rPr i="1" lang="en" sz="1000">
                <a:solidFill>
                  <a:srgbClr val="303030"/>
                </a:solidFill>
                <a:highlight>
                  <a:srgbClr val="FFFFFF"/>
                </a:highlight>
              </a:rPr>
              <a:t>Neuropsychiatric Disease and Treatment</a:t>
            </a:r>
            <a:r>
              <a:rPr lang="en" sz="1000">
                <a:solidFill>
                  <a:srgbClr val="303030"/>
                </a:solidFill>
                <a:highlight>
                  <a:srgbClr val="FFFFFF"/>
                </a:highlight>
              </a:rPr>
              <a:t>, </a:t>
            </a:r>
            <a:r>
              <a:rPr i="1" lang="en" sz="1000">
                <a:solidFill>
                  <a:srgbClr val="303030"/>
                </a:solidFill>
                <a:highlight>
                  <a:srgbClr val="FFFFFF"/>
                </a:highlight>
              </a:rPr>
              <a:t>12</a:t>
            </a:r>
            <a:r>
              <a:rPr lang="en" sz="1000">
                <a:solidFill>
                  <a:srgbClr val="303030"/>
                </a:solidFill>
                <a:highlight>
                  <a:srgbClr val="FFFFFF"/>
                </a:highlight>
              </a:rPr>
              <a:t>, </a:t>
            </a:r>
          </a:p>
          <a:p>
            <a:pPr indent="387350" lvl="0" rtl="0">
              <a:lnSpc>
                <a:spcPct val="115000"/>
              </a:lnSpc>
              <a:spcBef>
                <a:spcPts val="0"/>
              </a:spcBef>
              <a:buClr>
                <a:schemeClr val="dk1"/>
              </a:buClr>
              <a:buSzPct val="110000"/>
              <a:buFont typeface="Arial"/>
              <a:buNone/>
            </a:pPr>
            <a:r>
              <a:rPr lang="en" sz="1000">
                <a:solidFill>
                  <a:srgbClr val="303030"/>
                </a:solidFill>
                <a:highlight>
                  <a:srgbClr val="FFFFFF"/>
                </a:highlight>
              </a:rPr>
              <a:t>491–495.</a:t>
            </a:r>
          </a:p>
          <a:p>
            <a:pPr indent="-615950" lvl="0" marL="546100" rtl="0">
              <a:lnSpc>
                <a:spcPct val="115000"/>
              </a:lnSpc>
              <a:spcBef>
                <a:spcPts val="0"/>
              </a:spcBef>
              <a:buClr>
                <a:schemeClr val="dk1"/>
              </a:buClr>
              <a:buSzPct val="110000"/>
              <a:buFont typeface="Arial"/>
              <a:buNone/>
            </a:pPr>
            <a:r>
              <a:rPr lang="en" sz="1000">
                <a:solidFill>
                  <a:srgbClr val="222222"/>
                </a:solidFill>
                <a:highlight>
                  <a:srgbClr val="FFFFFF"/>
                </a:highlight>
              </a:rPr>
              <a:t>Luby, E. D., Grisell, J. L., Frohman, C. E., Lees, H., Cohen, B. D., &amp; Gottlieb, J. S. (1962). Biochemical, psychological, and behavioral responses to sleep deprivation. </a:t>
            </a:r>
            <a:r>
              <a:rPr i="1" lang="en" sz="1000">
                <a:solidFill>
                  <a:schemeClr val="dk1"/>
                </a:solidFill>
              </a:rPr>
              <a:t>Annals of the New York Academy of Sciences</a:t>
            </a:r>
            <a:r>
              <a:rPr lang="en" sz="1000">
                <a:solidFill>
                  <a:schemeClr val="dk1"/>
                </a:solidFill>
              </a:rPr>
              <a:t>, </a:t>
            </a:r>
            <a:r>
              <a:rPr i="1" lang="en" sz="1000">
                <a:solidFill>
                  <a:schemeClr val="dk1"/>
                </a:solidFill>
              </a:rPr>
              <a:t>96</a:t>
            </a:r>
            <a:r>
              <a:rPr lang="en" sz="1000">
                <a:solidFill>
                  <a:schemeClr val="dk1"/>
                </a:solidFill>
              </a:rPr>
              <a:t>(1), 71-79.</a:t>
            </a:r>
          </a:p>
          <a:p>
            <a:pPr lvl="0">
              <a:spcBef>
                <a:spcPts val="0"/>
              </a:spcBef>
              <a:buNone/>
            </a:pPr>
            <a:r>
              <a:t/>
            </a:r>
            <a:endParaRPr sz="1000"/>
          </a:p>
        </p:txBody>
      </p:sp>
      <p:sp>
        <p:nvSpPr>
          <p:cNvPr id="550" name="Shape 550"/>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Clr>
                <a:srgbClr val="000000"/>
              </a:buClr>
              <a:buSzPct val="25000"/>
              <a:buFont typeface="Arial"/>
              <a:buNone/>
            </a:pPr>
            <a:fld id="{00000000-1234-1234-1234-123412341234}" type="slidenum">
              <a:rPr lang="en" sz="2400">
                <a:solidFill>
                  <a:schemeClr val="lt1"/>
                </a:solidFill>
                <a:latin typeface="Dosis"/>
                <a:ea typeface="Dosis"/>
                <a:cs typeface="Dosis"/>
                <a:sym typeface="Dosis"/>
              </a:rPr>
              <a:t>‹#›</a:t>
            </a:fld>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4" name="Shape 554"/>
        <p:cNvGrpSpPr/>
        <p:nvPr/>
      </p:nvGrpSpPr>
      <p:grpSpPr>
        <a:xfrm>
          <a:off x="0" y="0"/>
          <a:ext cx="0" cy="0"/>
          <a:chOff x="0" y="0"/>
          <a:chExt cx="0" cy="0"/>
        </a:xfrm>
      </p:grpSpPr>
      <p:sp>
        <p:nvSpPr>
          <p:cNvPr id="555" name="Shape 555"/>
          <p:cNvSpPr txBox="1"/>
          <p:nvPr>
            <p:ph type="title"/>
          </p:nvPr>
        </p:nvSpPr>
        <p:spPr>
          <a:xfrm>
            <a:off x="844425" y="5597"/>
            <a:ext cx="3552600" cy="1140000"/>
          </a:xfrm>
          <a:prstGeom prst="rect">
            <a:avLst/>
          </a:prstGeom>
        </p:spPr>
        <p:txBody>
          <a:bodyPr anchorCtr="0" anchor="b" bIns="91425" lIns="91425" rIns="91425" tIns="91425">
            <a:noAutofit/>
          </a:bodyPr>
          <a:lstStyle/>
          <a:p>
            <a:pPr lvl="0" rtl="0">
              <a:spcBef>
                <a:spcPts val="0"/>
              </a:spcBef>
              <a:buNone/>
            </a:pPr>
            <a:r>
              <a:rPr b="1" lang="en"/>
              <a:t>REFERENCES</a:t>
            </a:r>
          </a:p>
        </p:txBody>
      </p:sp>
      <p:sp>
        <p:nvSpPr>
          <p:cNvPr id="556" name="Shape 556"/>
          <p:cNvSpPr txBox="1"/>
          <p:nvPr>
            <p:ph idx="1" type="body"/>
          </p:nvPr>
        </p:nvSpPr>
        <p:spPr>
          <a:xfrm>
            <a:off x="844425" y="1140000"/>
            <a:ext cx="7731900" cy="3248400"/>
          </a:xfrm>
          <a:prstGeom prst="rect">
            <a:avLst/>
          </a:prstGeom>
        </p:spPr>
        <p:txBody>
          <a:bodyPr anchorCtr="0" anchor="t" bIns="91425" lIns="91425" rIns="91425" tIns="91425">
            <a:noAutofit/>
          </a:bodyPr>
          <a:lstStyle/>
          <a:p>
            <a:pPr indent="-615950" lvl="0" marL="546100" rtl="0">
              <a:lnSpc>
                <a:spcPct val="115000"/>
              </a:lnSpc>
              <a:spcBef>
                <a:spcPts val="0"/>
              </a:spcBef>
              <a:buClr>
                <a:schemeClr val="dk1"/>
              </a:buClr>
              <a:buSzPct val="110000"/>
              <a:buFont typeface="Arial"/>
              <a:buNone/>
            </a:pPr>
            <a:r>
              <a:rPr lang="en" sz="1000">
                <a:solidFill>
                  <a:srgbClr val="222222"/>
                </a:solidFill>
              </a:rPr>
              <a:t> Feature, M. J. (2005, June 29). How to Sleep Better: Sleep Deprivation Solutions. Retrieved March 30, 2016, from http://www.webmd.com/sleep-disorders/features/sleep-hygiene </a:t>
            </a:r>
          </a:p>
          <a:p>
            <a:pPr indent="-615950" lvl="0" marL="546100" rtl="0">
              <a:lnSpc>
                <a:spcPct val="115000"/>
              </a:lnSpc>
              <a:spcBef>
                <a:spcPts val="0"/>
              </a:spcBef>
              <a:buClr>
                <a:schemeClr val="dk1"/>
              </a:buClr>
              <a:buSzPct val="110000"/>
              <a:buFont typeface="Arial"/>
              <a:buNone/>
            </a:pPr>
            <a:r>
              <a:rPr lang="en" sz="1000">
                <a:solidFill>
                  <a:srgbClr val="222222"/>
                </a:solidFill>
              </a:rPr>
              <a:t>Lustberg, L., &amp; Reynolds, C. F. (2000). Depression and insomnia: questions of cause and effect. </a:t>
            </a:r>
            <a:r>
              <a:rPr i="1" lang="en" sz="1000">
                <a:solidFill>
                  <a:schemeClr val="dk1"/>
                </a:solidFill>
              </a:rPr>
              <a:t>Sleep medicine reviews</a:t>
            </a:r>
            <a:r>
              <a:rPr lang="en" sz="1000">
                <a:solidFill>
                  <a:schemeClr val="dk1"/>
                </a:solidFill>
              </a:rPr>
              <a:t>, </a:t>
            </a:r>
            <a:r>
              <a:rPr i="1" lang="en" sz="1000">
                <a:solidFill>
                  <a:schemeClr val="dk1"/>
                </a:solidFill>
              </a:rPr>
              <a:t>4</a:t>
            </a:r>
            <a:r>
              <a:rPr lang="en" sz="1000">
                <a:solidFill>
                  <a:schemeClr val="dk1"/>
                </a:solidFill>
              </a:rPr>
              <a:t>(3), 253-262.</a:t>
            </a:r>
          </a:p>
          <a:p>
            <a:pPr indent="0" lvl="0" marL="0" rtl="0">
              <a:lnSpc>
                <a:spcPct val="115000"/>
              </a:lnSpc>
              <a:spcBef>
                <a:spcPts val="0"/>
              </a:spcBef>
              <a:buNone/>
            </a:pPr>
            <a:r>
              <a:rPr lang="en" sz="1000">
                <a:solidFill>
                  <a:srgbClr val="222222"/>
                </a:solidFill>
              </a:rPr>
              <a:t>McEwen, B. S., &amp; Karatsoreos, I. N. (2015). Sleep deprivation and circadian disruption: stress, allostasis, and allostatic load. </a:t>
            </a:r>
            <a:r>
              <a:rPr i="1" lang="en" sz="1000">
                <a:solidFill>
                  <a:srgbClr val="222222"/>
                </a:solidFill>
              </a:rPr>
              <a:t>Sleep Medicine </a:t>
            </a:r>
          </a:p>
          <a:p>
            <a:pPr indent="387350" lvl="0" marL="0" rtl="0">
              <a:lnSpc>
                <a:spcPct val="115000"/>
              </a:lnSpc>
              <a:spcBef>
                <a:spcPts val="0"/>
              </a:spcBef>
              <a:buClr>
                <a:schemeClr val="dk1"/>
              </a:buClr>
              <a:buSzPct val="110000"/>
              <a:buFont typeface="Arial"/>
              <a:buNone/>
            </a:pPr>
            <a:r>
              <a:rPr i="1" lang="en" sz="1000">
                <a:solidFill>
                  <a:srgbClr val="222222"/>
                </a:solidFill>
              </a:rPr>
              <a:t>Clinics</a:t>
            </a:r>
            <a:r>
              <a:rPr lang="en" sz="1000">
                <a:solidFill>
                  <a:srgbClr val="222222"/>
                </a:solidFill>
              </a:rPr>
              <a:t>, </a:t>
            </a:r>
            <a:r>
              <a:rPr i="1" lang="en" sz="1000">
                <a:solidFill>
                  <a:srgbClr val="222222"/>
                </a:solidFill>
              </a:rPr>
              <a:t>10</a:t>
            </a:r>
            <a:r>
              <a:rPr lang="en" sz="1000">
                <a:solidFill>
                  <a:srgbClr val="222222"/>
                </a:solidFill>
              </a:rPr>
              <a:t>(1), 1-10.</a:t>
            </a:r>
          </a:p>
          <a:p>
            <a:pPr indent="-69850" lvl="0" marL="0" rtl="0">
              <a:lnSpc>
                <a:spcPct val="124000"/>
              </a:lnSpc>
              <a:spcBef>
                <a:spcPts val="0"/>
              </a:spcBef>
              <a:buClr>
                <a:srgbClr val="000000"/>
              </a:buClr>
              <a:buSzPct val="110000"/>
              <a:buFont typeface="Arial"/>
              <a:buNone/>
            </a:pPr>
            <a:r>
              <a:rPr lang="en" sz="1000">
                <a:solidFill>
                  <a:srgbClr val="222222"/>
                </a:solidFill>
                <a:highlight>
                  <a:srgbClr val="FFFFFF"/>
                </a:highlight>
              </a:rPr>
              <a:t>Meerlo, P., Sgoifo, A., &amp; Suchecki, D. (2008). Restricted and disrupted sleep: effects on autonomic function, neuroendocrine stress systems and </a:t>
            </a:r>
          </a:p>
          <a:p>
            <a:pPr indent="387350" lvl="0" marL="0" rtl="0">
              <a:lnSpc>
                <a:spcPct val="124000"/>
              </a:lnSpc>
              <a:spcBef>
                <a:spcPts val="0"/>
              </a:spcBef>
              <a:buClr>
                <a:srgbClr val="000000"/>
              </a:buClr>
              <a:buSzPct val="110000"/>
              <a:buFont typeface="Arial"/>
              <a:buNone/>
            </a:pPr>
            <a:r>
              <a:rPr lang="en" sz="1000">
                <a:solidFill>
                  <a:srgbClr val="222222"/>
                </a:solidFill>
                <a:highlight>
                  <a:srgbClr val="FFFFFF"/>
                </a:highlight>
              </a:rPr>
              <a:t>stress responsivity. </a:t>
            </a:r>
            <a:r>
              <a:rPr i="1" lang="en" sz="1000">
                <a:solidFill>
                  <a:srgbClr val="222222"/>
                </a:solidFill>
                <a:highlight>
                  <a:srgbClr val="FFFFFF"/>
                </a:highlight>
              </a:rPr>
              <a:t>Sleep Medicine Reviews</a:t>
            </a:r>
            <a:r>
              <a:rPr lang="en" sz="1000">
                <a:solidFill>
                  <a:srgbClr val="222222"/>
                </a:solidFill>
                <a:highlight>
                  <a:srgbClr val="FFFFFF"/>
                </a:highlight>
              </a:rPr>
              <a:t>, </a:t>
            </a:r>
            <a:r>
              <a:rPr i="1" lang="en" sz="1000">
                <a:solidFill>
                  <a:srgbClr val="222222"/>
                </a:solidFill>
                <a:highlight>
                  <a:srgbClr val="FFFFFF"/>
                </a:highlight>
              </a:rPr>
              <a:t>12</a:t>
            </a:r>
            <a:r>
              <a:rPr lang="en" sz="1000">
                <a:solidFill>
                  <a:srgbClr val="222222"/>
                </a:solidFill>
                <a:highlight>
                  <a:srgbClr val="FFFFFF"/>
                </a:highlight>
              </a:rPr>
              <a:t>(3), 197-210.</a:t>
            </a:r>
          </a:p>
          <a:p>
            <a:pPr indent="-615950" lvl="0" marL="546100" rtl="0">
              <a:lnSpc>
                <a:spcPct val="115000"/>
              </a:lnSpc>
              <a:spcBef>
                <a:spcPts val="0"/>
              </a:spcBef>
              <a:buClr>
                <a:schemeClr val="dk1"/>
              </a:buClr>
              <a:buSzPct val="110000"/>
              <a:buFont typeface="Arial"/>
              <a:buNone/>
            </a:pPr>
            <a:r>
              <a:rPr lang="en" sz="1000">
                <a:solidFill>
                  <a:srgbClr val="222222"/>
                </a:solidFill>
              </a:rPr>
              <a:t>Naitoh, P., Kelly, T. L., &amp; Englund, C. (1990). </a:t>
            </a:r>
            <a:r>
              <a:rPr i="1" lang="en" sz="1000">
                <a:solidFill>
                  <a:schemeClr val="dk1"/>
                </a:solidFill>
              </a:rPr>
              <a:t>Health effects of sleep deprivation</a:t>
            </a:r>
            <a:r>
              <a:rPr lang="en" sz="1000">
                <a:solidFill>
                  <a:schemeClr val="dk1"/>
                </a:solidFill>
              </a:rPr>
              <a:t> (No. NHRC-89-46). NAVAL HEALTH RESEARCH CENTER SAN DIEGO CA.</a:t>
            </a:r>
          </a:p>
          <a:p>
            <a:pPr indent="-615950" lvl="0" marL="546100" rtl="0">
              <a:lnSpc>
                <a:spcPct val="115000"/>
              </a:lnSpc>
              <a:spcBef>
                <a:spcPts val="0"/>
              </a:spcBef>
              <a:buClr>
                <a:schemeClr val="dk1"/>
              </a:buClr>
              <a:buSzPct val="110000"/>
              <a:buFont typeface="Arial"/>
              <a:buNone/>
            </a:pPr>
            <a:r>
              <a:rPr lang="en" sz="1000">
                <a:solidFill>
                  <a:schemeClr val="dk1"/>
                </a:solidFill>
              </a:rPr>
              <a:t> Peters, B. (2016, January 27). What Is the Treatment for Sleep Deprivation? Retrieved March 30, 2016, from http://sleepdisorders.about.com/od/sleepdisorderstreatment/ss/What-Is-The-Treatment-For-Sleep-Deprivation.htm </a:t>
            </a:r>
          </a:p>
          <a:p>
            <a:pPr indent="0" lvl="0" marL="0" rtl="0">
              <a:lnSpc>
                <a:spcPct val="115000"/>
              </a:lnSpc>
              <a:spcBef>
                <a:spcPts val="0"/>
              </a:spcBef>
              <a:buNone/>
            </a:pPr>
            <a:r>
              <a:rPr lang="en" sz="1000">
                <a:solidFill>
                  <a:srgbClr val="222222"/>
                </a:solidFill>
              </a:rPr>
              <a:t>Plog, B. A., Dashnaw, M. L., Hitomi, E., Peng, W., Liao, Y., Lou, N., ... &amp; Nedergaard, M. (2015). Biomarkers of traumatic injury are transported </a:t>
            </a:r>
          </a:p>
          <a:p>
            <a:pPr indent="387350" lvl="0" marL="0" rtl="0">
              <a:lnSpc>
                <a:spcPct val="115000"/>
              </a:lnSpc>
              <a:spcBef>
                <a:spcPts val="0"/>
              </a:spcBef>
              <a:buClr>
                <a:schemeClr val="dk1"/>
              </a:buClr>
              <a:buSzPct val="110000"/>
              <a:buFont typeface="Arial"/>
              <a:buNone/>
            </a:pPr>
            <a:r>
              <a:rPr lang="en" sz="1000">
                <a:solidFill>
                  <a:srgbClr val="222222"/>
                </a:solidFill>
              </a:rPr>
              <a:t>from brain to blood via the glymphatic system. </a:t>
            </a:r>
            <a:r>
              <a:rPr i="1" lang="en" sz="1000">
                <a:solidFill>
                  <a:srgbClr val="222222"/>
                </a:solidFill>
              </a:rPr>
              <a:t>The Journal of Neuroscience</a:t>
            </a:r>
            <a:r>
              <a:rPr lang="en" sz="1000">
                <a:solidFill>
                  <a:srgbClr val="222222"/>
                </a:solidFill>
              </a:rPr>
              <a:t>, </a:t>
            </a:r>
            <a:r>
              <a:rPr i="1" lang="en" sz="1000">
                <a:solidFill>
                  <a:srgbClr val="222222"/>
                </a:solidFill>
              </a:rPr>
              <a:t>35</a:t>
            </a:r>
            <a:r>
              <a:rPr lang="en" sz="1000">
                <a:solidFill>
                  <a:srgbClr val="222222"/>
                </a:solidFill>
              </a:rPr>
              <a:t>(2), 518-526.</a:t>
            </a:r>
          </a:p>
          <a:p>
            <a:pPr indent="-69850" lvl="0" rtl="0">
              <a:lnSpc>
                <a:spcPct val="115000"/>
              </a:lnSpc>
              <a:spcBef>
                <a:spcPts val="0"/>
              </a:spcBef>
              <a:buClr>
                <a:schemeClr val="dk1"/>
              </a:buClr>
              <a:buSzPct val="110000"/>
              <a:buFont typeface="Arial"/>
              <a:buNone/>
            </a:pPr>
            <a:r>
              <a:rPr lang="en" sz="1000">
                <a:solidFill>
                  <a:srgbClr val="222222"/>
                </a:solidFill>
              </a:rPr>
              <a:t>Taskar, V., &amp; Hirshkowitz, M. (2003). Health effects of sleep deprivation. </a:t>
            </a:r>
            <a:r>
              <a:rPr i="1" lang="en" sz="1000">
                <a:solidFill>
                  <a:srgbClr val="222222"/>
                </a:solidFill>
              </a:rPr>
              <a:t>Clinical Pulmonary Medicine</a:t>
            </a:r>
            <a:r>
              <a:rPr lang="en" sz="1000">
                <a:solidFill>
                  <a:srgbClr val="222222"/>
                </a:solidFill>
              </a:rPr>
              <a:t>, </a:t>
            </a:r>
            <a:r>
              <a:rPr i="1" lang="en" sz="1000">
                <a:solidFill>
                  <a:srgbClr val="222222"/>
                </a:solidFill>
              </a:rPr>
              <a:t>10</a:t>
            </a:r>
            <a:r>
              <a:rPr lang="en" sz="1000">
                <a:solidFill>
                  <a:srgbClr val="222222"/>
                </a:solidFill>
              </a:rPr>
              <a:t>(1), 47-52.</a:t>
            </a:r>
          </a:p>
          <a:p>
            <a:pPr indent="-69850" lvl="0" rtl="0">
              <a:lnSpc>
                <a:spcPct val="124000"/>
              </a:lnSpc>
              <a:spcBef>
                <a:spcPts val="0"/>
              </a:spcBef>
              <a:buClr>
                <a:srgbClr val="000000"/>
              </a:buClr>
              <a:buSzPct val="110000"/>
              <a:buFont typeface="Arial"/>
              <a:buNone/>
            </a:pPr>
            <a:r>
              <a:rPr lang="en" sz="1000">
                <a:solidFill>
                  <a:srgbClr val="222222"/>
                </a:solidFill>
                <a:highlight>
                  <a:srgbClr val="FFFFFF"/>
                </a:highlight>
              </a:rPr>
              <a:t>Thacher, P. V. (2008). University students and the “All Nighter”: Correlates and patterns of students' engagement in a single night of total sleep </a:t>
            </a:r>
          </a:p>
          <a:p>
            <a:pPr indent="387350" lvl="0" rtl="0">
              <a:lnSpc>
                <a:spcPct val="124000"/>
              </a:lnSpc>
              <a:spcBef>
                <a:spcPts val="0"/>
              </a:spcBef>
              <a:buClr>
                <a:srgbClr val="000000"/>
              </a:buClr>
              <a:buSzPct val="110000"/>
              <a:buFont typeface="Arial"/>
              <a:buNone/>
            </a:pPr>
            <a:r>
              <a:rPr lang="en" sz="1000">
                <a:solidFill>
                  <a:srgbClr val="222222"/>
                </a:solidFill>
                <a:highlight>
                  <a:srgbClr val="FFFFFF"/>
                </a:highlight>
              </a:rPr>
              <a:t>deprivation. </a:t>
            </a:r>
            <a:r>
              <a:rPr i="1" lang="en" sz="1000">
                <a:solidFill>
                  <a:srgbClr val="222222"/>
                </a:solidFill>
                <a:highlight>
                  <a:srgbClr val="FFFFFF"/>
                </a:highlight>
              </a:rPr>
              <a:t>Behavioral Sleep Medicine</a:t>
            </a:r>
            <a:r>
              <a:rPr lang="en" sz="1000">
                <a:solidFill>
                  <a:srgbClr val="222222"/>
                </a:solidFill>
                <a:highlight>
                  <a:srgbClr val="FFFFFF"/>
                </a:highlight>
              </a:rPr>
              <a:t>, </a:t>
            </a:r>
            <a:r>
              <a:rPr i="1" lang="en" sz="1000">
                <a:solidFill>
                  <a:srgbClr val="222222"/>
                </a:solidFill>
                <a:highlight>
                  <a:srgbClr val="FFFFFF"/>
                </a:highlight>
              </a:rPr>
              <a:t>6</a:t>
            </a:r>
            <a:r>
              <a:rPr lang="en" sz="1000">
                <a:solidFill>
                  <a:srgbClr val="222222"/>
                </a:solidFill>
                <a:highlight>
                  <a:srgbClr val="FFFFFF"/>
                </a:highlight>
              </a:rPr>
              <a:t>(1), 16-31.</a:t>
            </a:r>
          </a:p>
          <a:p>
            <a:pPr indent="-69850" lvl="0" rtl="0">
              <a:lnSpc>
                <a:spcPct val="124000"/>
              </a:lnSpc>
              <a:spcBef>
                <a:spcPts val="0"/>
              </a:spcBef>
              <a:buClr>
                <a:srgbClr val="000000"/>
              </a:buClr>
              <a:buSzPct val="110000"/>
              <a:buFont typeface="Arial"/>
              <a:buNone/>
            </a:pPr>
            <a:r>
              <a:rPr lang="en" sz="1000">
                <a:solidFill>
                  <a:srgbClr val="222222"/>
                </a:solidFill>
                <a:highlight>
                  <a:srgbClr val="FFFFFF"/>
                </a:highlight>
              </a:rPr>
              <a:t>Wolf, E., Kuhn, M., Norman, C., Mainberger, F., Maier, J. G., Maywald, S., ... &amp; Riemann, D. (2016). Synaptic plasticity model of therapeutic sleep</a:t>
            </a:r>
          </a:p>
          <a:p>
            <a:pPr indent="387350" lvl="0" rtl="0">
              <a:lnSpc>
                <a:spcPct val="124000"/>
              </a:lnSpc>
              <a:spcBef>
                <a:spcPts val="0"/>
              </a:spcBef>
              <a:buClr>
                <a:srgbClr val="000000"/>
              </a:buClr>
              <a:buSzPct val="110000"/>
              <a:buFont typeface="Arial"/>
              <a:buNone/>
            </a:pPr>
            <a:r>
              <a:rPr lang="en" sz="1000">
                <a:solidFill>
                  <a:srgbClr val="222222"/>
                </a:solidFill>
                <a:highlight>
                  <a:srgbClr val="FFFFFF"/>
                </a:highlight>
              </a:rPr>
              <a:t>deprivation in major depression. </a:t>
            </a:r>
            <a:r>
              <a:rPr i="1" lang="en" sz="1000">
                <a:solidFill>
                  <a:srgbClr val="222222"/>
                </a:solidFill>
                <a:highlight>
                  <a:srgbClr val="FFFFFF"/>
                </a:highlight>
              </a:rPr>
              <a:t>Sleep Medicine Reviews</a:t>
            </a:r>
            <a:r>
              <a:rPr lang="en" sz="1000">
                <a:solidFill>
                  <a:srgbClr val="222222"/>
                </a:solidFill>
                <a:highlight>
                  <a:srgbClr val="FFFFFF"/>
                </a:highlight>
              </a:rPr>
              <a:t>, </a:t>
            </a:r>
            <a:r>
              <a:rPr i="1" lang="en" sz="1000">
                <a:solidFill>
                  <a:srgbClr val="222222"/>
                </a:solidFill>
                <a:highlight>
                  <a:srgbClr val="FFFFFF"/>
                </a:highlight>
              </a:rPr>
              <a:t>30</a:t>
            </a:r>
            <a:r>
              <a:rPr lang="en" sz="1000">
                <a:solidFill>
                  <a:srgbClr val="222222"/>
                </a:solidFill>
                <a:highlight>
                  <a:srgbClr val="FFFFFF"/>
                </a:highlight>
              </a:rPr>
              <a:t>, 53-62</a:t>
            </a:r>
          </a:p>
          <a:p>
            <a:pPr indent="-69850" lvl="0" rtl="0">
              <a:lnSpc>
                <a:spcPct val="115000"/>
              </a:lnSpc>
              <a:spcBef>
                <a:spcPts val="0"/>
              </a:spcBef>
              <a:buClr>
                <a:schemeClr val="dk1"/>
              </a:buClr>
              <a:buSzPct val="110000"/>
              <a:buFont typeface="Arial"/>
              <a:buNone/>
            </a:pPr>
            <a:r>
              <a:rPr lang="en" sz="1000">
                <a:solidFill>
                  <a:srgbClr val="303030"/>
                </a:solidFill>
              </a:rPr>
              <a:t>Zepelin H, Siegel JM, Tobler I. Mammalian sleep. In: Kryger MH, Roth T, Dement WC, editors. Principles and Practice of Sleep Medicine. 4th ed. </a:t>
            </a:r>
          </a:p>
          <a:p>
            <a:pPr indent="387350" lvl="0" rtl="0">
              <a:lnSpc>
                <a:spcPct val="115000"/>
              </a:lnSpc>
              <a:spcBef>
                <a:spcPts val="0"/>
              </a:spcBef>
              <a:buClr>
                <a:schemeClr val="dk1"/>
              </a:buClr>
              <a:buSzPct val="110000"/>
              <a:buFont typeface="Arial"/>
              <a:buNone/>
            </a:pPr>
            <a:r>
              <a:rPr lang="en" sz="1000">
                <a:solidFill>
                  <a:srgbClr val="303030"/>
                </a:solidFill>
              </a:rPr>
              <a:t>Philadelphia: Elsevier/Saunders; 2005. pp. 91–100</a:t>
            </a:r>
          </a:p>
          <a:p>
            <a:pPr indent="-69850" lvl="0" rtl="0">
              <a:lnSpc>
                <a:spcPct val="115000"/>
              </a:lnSpc>
              <a:spcBef>
                <a:spcPts val="0"/>
              </a:spcBef>
              <a:buClr>
                <a:schemeClr val="dk1"/>
              </a:buClr>
              <a:buSzPct val="110000"/>
              <a:buFont typeface="Arial"/>
              <a:buNone/>
            </a:pPr>
            <a:r>
              <a:rPr lang="en" sz="1000">
                <a:solidFill>
                  <a:schemeClr val="dk1"/>
                </a:solidFill>
              </a:rPr>
              <a:t> </a:t>
            </a:r>
          </a:p>
          <a:p>
            <a:pPr indent="-69850" lvl="0" rtl="0">
              <a:lnSpc>
                <a:spcPct val="115000"/>
              </a:lnSpc>
              <a:spcBef>
                <a:spcPts val="0"/>
              </a:spcBef>
              <a:buClr>
                <a:schemeClr val="dk1"/>
              </a:buClr>
              <a:buSzPct val="110000"/>
              <a:buFont typeface="Arial"/>
              <a:buNone/>
            </a:pPr>
            <a:r>
              <a:t/>
            </a:r>
            <a:endParaRPr sz="1000">
              <a:solidFill>
                <a:srgbClr val="222222"/>
              </a:solidFill>
            </a:endParaRPr>
          </a:p>
          <a:p>
            <a:pPr indent="-69850" lvl="0" rtl="0">
              <a:lnSpc>
                <a:spcPct val="115000"/>
              </a:lnSpc>
              <a:spcBef>
                <a:spcPts val="0"/>
              </a:spcBef>
              <a:buClr>
                <a:schemeClr val="dk1"/>
              </a:buClr>
              <a:buSzPct val="110000"/>
              <a:buFont typeface="Arial"/>
              <a:buNone/>
            </a:pPr>
            <a:r>
              <a:t/>
            </a:r>
            <a:endParaRPr sz="1000">
              <a:solidFill>
                <a:srgbClr val="222222"/>
              </a:solidFill>
            </a:endParaRPr>
          </a:p>
          <a:p>
            <a:pPr indent="-69850" lvl="0" rtl="0">
              <a:lnSpc>
                <a:spcPct val="115000"/>
              </a:lnSpc>
              <a:spcBef>
                <a:spcPts val="0"/>
              </a:spcBef>
              <a:buClr>
                <a:schemeClr val="dk1"/>
              </a:buClr>
              <a:buSzPct val="110000"/>
              <a:buFont typeface="Arial"/>
              <a:buNone/>
            </a:pPr>
            <a:r>
              <a:t/>
            </a:r>
            <a:endParaRPr sz="1000">
              <a:solidFill>
                <a:srgbClr val="222222"/>
              </a:solidFill>
            </a:endParaRPr>
          </a:p>
          <a:p>
            <a:pPr indent="-69850" lvl="0" rtl="0">
              <a:lnSpc>
                <a:spcPct val="115000"/>
              </a:lnSpc>
              <a:spcBef>
                <a:spcPts val="0"/>
              </a:spcBef>
              <a:buClr>
                <a:schemeClr val="dk1"/>
              </a:buClr>
              <a:buSzPct val="110000"/>
              <a:buFont typeface="Arial"/>
              <a:buNone/>
            </a:pPr>
            <a:r>
              <a:t/>
            </a:r>
            <a:endParaRPr sz="1000">
              <a:solidFill>
                <a:schemeClr val="dk1"/>
              </a:solidFill>
            </a:endParaRPr>
          </a:p>
          <a:p>
            <a:pPr lvl="0" rtl="0">
              <a:spcBef>
                <a:spcPts val="0"/>
              </a:spcBef>
              <a:buClr>
                <a:schemeClr val="dk1"/>
              </a:buClr>
              <a:buSzPct val="110000"/>
              <a:buFont typeface="Arial"/>
              <a:buNone/>
            </a:pPr>
            <a:r>
              <a:t/>
            </a:r>
            <a:endParaRPr sz="1000"/>
          </a:p>
          <a:p>
            <a:pPr indent="0" lvl="0" marL="0" rtl="0">
              <a:spcBef>
                <a:spcPts val="0"/>
              </a:spcBef>
              <a:buNone/>
            </a:pPr>
            <a:r>
              <a:t/>
            </a:r>
            <a:endParaRPr/>
          </a:p>
        </p:txBody>
      </p:sp>
      <p:sp>
        <p:nvSpPr>
          <p:cNvPr id="557" name="Shape 557"/>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Clr>
                <a:srgbClr val="000000"/>
              </a:buClr>
              <a:buSzPct val="25000"/>
              <a:buFont typeface="Arial"/>
              <a:buNone/>
            </a:pPr>
            <a:fld id="{00000000-1234-1234-1234-123412341234}" type="slidenum">
              <a:rPr lang="en" sz="2400">
                <a:solidFill>
                  <a:schemeClr val="lt1"/>
                </a:solidFill>
                <a:latin typeface="Dosis"/>
                <a:ea typeface="Dosis"/>
                <a:cs typeface="Dosis"/>
                <a:sym typeface="Dosis"/>
              </a:rPr>
              <a:t>‹#›</a:t>
            </a:fld>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844425" y="5597"/>
            <a:ext cx="3552600" cy="1140000"/>
          </a:xfrm>
          <a:prstGeom prst="rect">
            <a:avLst/>
          </a:prstGeom>
        </p:spPr>
        <p:txBody>
          <a:bodyPr anchorCtr="0" anchor="b" bIns="91425" lIns="91425" rIns="91425" tIns="91425">
            <a:noAutofit/>
          </a:bodyPr>
          <a:lstStyle/>
          <a:p>
            <a:pPr lvl="0">
              <a:spcBef>
                <a:spcPts val="0"/>
              </a:spcBef>
              <a:buNone/>
            </a:pPr>
            <a:r>
              <a:rPr b="1" lang="en"/>
              <a:t>SLEEP DEPRIVATION</a:t>
            </a:r>
          </a:p>
        </p:txBody>
      </p:sp>
      <p:sp>
        <p:nvSpPr>
          <p:cNvPr id="170" name="Shape 170"/>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solidFill>
                  <a:srgbClr val="FFFFFF"/>
                </a:solidFill>
              </a:rPr>
              <a:t>‹#›</a:t>
            </a:fld>
          </a:p>
        </p:txBody>
      </p:sp>
      <p:sp>
        <p:nvSpPr>
          <p:cNvPr id="171" name="Shape 171"/>
          <p:cNvSpPr/>
          <p:nvPr/>
        </p:nvSpPr>
        <p:spPr>
          <a:xfrm>
            <a:off x="1752600" y="1727300"/>
            <a:ext cx="2108100" cy="2057400"/>
          </a:xfrm>
          <a:prstGeom prst="ellipse">
            <a:avLst/>
          </a:prstGeom>
          <a:solidFill>
            <a:srgbClr val="0DB7C4">
              <a:alpha val="3654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lang="en" sz="2000">
                <a:solidFill>
                  <a:srgbClr val="434343"/>
                </a:solidFill>
                <a:latin typeface="Source Sans Pro"/>
                <a:ea typeface="Source Sans Pro"/>
                <a:cs typeface="Source Sans Pro"/>
                <a:sym typeface="Source Sans Pro"/>
              </a:rPr>
              <a:t>Partial Sleep Deprivation </a:t>
            </a:r>
          </a:p>
        </p:txBody>
      </p:sp>
      <p:sp>
        <p:nvSpPr>
          <p:cNvPr id="172" name="Shape 172"/>
          <p:cNvSpPr/>
          <p:nvPr/>
        </p:nvSpPr>
        <p:spPr>
          <a:xfrm>
            <a:off x="5943600" y="1727300"/>
            <a:ext cx="2108100" cy="2057400"/>
          </a:xfrm>
          <a:prstGeom prst="ellipse">
            <a:avLst/>
          </a:prstGeom>
          <a:solidFill>
            <a:srgbClr val="0DB7C4">
              <a:alpha val="3654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lang="en" sz="2000">
                <a:solidFill>
                  <a:srgbClr val="434343"/>
                </a:solidFill>
                <a:latin typeface="Source Sans Pro"/>
                <a:ea typeface="Source Sans Pro"/>
                <a:cs typeface="Source Sans Pro"/>
                <a:sym typeface="Source Sans Pro"/>
              </a:rPr>
              <a:t>Total Sleep Deprivation </a:t>
            </a:r>
          </a:p>
        </p:txBody>
      </p:sp>
      <p:sp>
        <p:nvSpPr>
          <p:cNvPr id="173" name="Shape 173"/>
          <p:cNvSpPr/>
          <p:nvPr/>
        </p:nvSpPr>
        <p:spPr>
          <a:xfrm>
            <a:off x="4127400" y="2286050"/>
            <a:ext cx="1549500" cy="939900"/>
          </a:xfrm>
          <a:prstGeom prst="stripedRightArrow">
            <a:avLst>
              <a:gd fmla="val 50000" name="adj1"/>
              <a:gd fmla="val 50000" name="adj2"/>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844425" y="5600"/>
            <a:ext cx="6702000" cy="1140000"/>
          </a:xfrm>
          <a:prstGeom prst="rect">
            <a:avLst/>
          </a:prstGeom>
        </p:spPr>
        <p:txBody>
          <a:bodyPr anchorCtr="0" anchor="b" bIns="91425" lIns="91425" rIns="91425" tIns="91425">
            <a:noAutofit/>
          </a:bodyPr>
          <a:lstStyle/>
          <a:p>
            <a:pPr lvl="0">
              <a:spcBef>
                <a:spcPts val="0"/>
              </a:spcBef>
              <a:buNone/>
            </a:pPr>
            <a:r>
              <a:rPr b="1" lang="en"/>
              <a:t>NEGATIVE IMPACTS ON COGNITIVE PERFORMANCE </a:t>
            </a:r>
          </a:p>
        </p:txBody>
      </p:sp>
      <p:sp>
        <p:nvSpPr>
          <p:cNvPr id="179" name="Shape 179"/>
          <p:cNvSpPr txBox="1"/>
          <p:nvPr>
            <p:ph idx="1" type="body"/>
          </p:nvPr>
        </p:nvSpPr>
        <p:spPr>
          <a:xfrm>
            <a:off x="2682125" y="1454175"/>
            <a:ext cx="5169000" cy="2976000"/>
          </a:xfrm>
          <a:prstGeom prst="rect">
            <a:avLst/>
          </a:prstGeom>
        </p:spPr>
        <p:txBody>
          <a:bodyPr anchorCtr="0" anchor="t" bIns="91425" lIns="91425" rIns="91425" tIns="91425">
            <a:noAutofit/>
          </a:bodyPr>
          <a:lstStyle/>
          <a:p>
            <a:pPr indent="-228600" lvl="0" marL="457200" rtl="0">
              <a:spcBef>
                <a:spcPts val="0"/>
              </a:spcBef>
            </a:pPr>
            <a:r>
              <a:rPr lang="en"/>
              <a:t>Alertness</a:t>
            </a:r>
          </a:p>
          <a:p>
            <a:pPr indent="-228600" lvl="0" marL="457200" rtl="0">
              <a:spcBef>
                <a:spcPts val="0"/>
              </a:spcBef>
            </a:pPr>
            <a:r>
              <a:rPr lang="en"/>
              <a:t>Concentration</a:t>
            </a:r>
          </a:p>
          <a:p>
            <a:pPr indent="-228600" lvl="0" marL="457200" rtl="0">
              <a:spcBef>
                <a:spcPts val="0"/>
              </a:spcBef>
            </a:pPr>
            <a:r>
              <a:rPr lang="en"/>
              <a:t>Attention</a:t>
            </a:r>
          </a:p>
          <a:p>
            <a:pPr indent="-228600" lvl="0" marL="457200" rtl="0">
              <a:spcBef>
                <a:spcPts val="0"/>
              </a:spcBef>
            </a:pPr>
            <a:r>
              <a:rPr lang="en"/>
              <a:t>Vigilance </a:t>
            </a:r>
          </a:p>
          <a:p>
            <a:pPr indent="-228600" lvl="0" marL="457200" rtl="0">
              <a:spcBef>
                <a:spcPts val="0"/>
              </a:spcBef>
            </a:pPr>
            <a:r>
              <a:rPr lang="en"/>
              <a:t>Impair memory </a:t>
            </a:r>
          </a:p>
          <a:p>
            <a:pPr indent="-228600" lvl="0" marL="457200" rtl="0">
              <a:spcBef>
                <a:spcPts val="0"/>
              </a:spcBef>
            </a:pPr>
            <a:r>
              <a:rPr lang="en"/>
              <a:t>Impair executive functions </a:t>
            </a:r>
          </a:p>
          <a:p>
            <a:pPr indent="-228600" lvl="0" marL="457200" rtl="0">
              <a:spcBef>
                <a:spcPts val="0"/>
              </a:spcBef>
            </a:pPr>
            <a:r>
              <a:rPr lang="en"/>
              <a:t>Impair psychomotor skills </a:t>
            </a:r>
          </a:p>
        </p:txBody>
      </p:sp>
      <p:sp>
        <p:nvSpPr>
          <p:cNvPr id="180" name="Shape 180"/>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
        <p:nvSpPr>
          <p:cNvPr id="181" name="Shape 181"/>
          <p:cNvSpPr/>
          <p:nvPr/>
        </p:nvSpPr>
        <p:spPr>
          <a:xfrm>
            <a:off x="1038725" y="1454175"/>
            <a:ext cx="1476600" cy="3184800"/>
          </a:xfrm>
          <a:prstGeom prst="downArrow">
            <a:avLst>
              <a:gd fmla="val 50000" name="adj1"/>
              <a:gd fmla="val 50000" name="adj2"/>
            </a:avLst>
          </a:prstGeom>
          <a:solidFill>
            <a:srgbClr val="F24745"/>
          </a:solidFill>
          <a:ln cap="flat" cmpd="sng" w="9525">
            <a:solidFill>
              <a:srgbClr val="F24745"/>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solidFill>
                <a:srgbClr val="FF0000"/>
              </a:solidFil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pic>
        <p:nvPicPr>
          <p:cNvPr id="186" name="Shape 186"/>
          <p:cNvPicPr preferRelativeResize="0"/>
          <p:nvPr/>
        </p:nvPicPr>
        <p:blipFill>
          <a:blip r:embed="rId3">
            <a:alphaModFix/>
          </a:blip>
          <a:stretch>
            <a:fillRect/>
          </a:stretch>
        </p:blipFill>
        <p:spPr>
          <a:xfrm>
            <a:off x="5528325" y="2789394"/>
            <a:ext cx="3528074" cy="2035425"/>
          </a:xfrm>
          <a:prstGeom prst="rect">
            <a:avLst/>
          </a:prstGeom>
          <a:noFill/>
          <a:ln>
            <a:noFill/>
          </a:ln>
        </p:spPr>
      </p:pic>
      <p:sp>
        <p:nvSpPr>
          <p:cNvPr id="187" name="Shape 187"/>
          <p:cNvSpPr txBox="1"/>
          <p:nvPr>
            <p:ph type="title"/>
          </p:nvPr>
        </p:nvSpPr>
        <p:spPr>
          <a:xfrm>
            <a:off x="844425" y="5600"/>
            <a:ext cx="6163800" cy="1140000"/>
          </a:xfrm>
          <a:prstGeom prst="rect">
            <a:avLst/>
          </a:prstGeom>
        </p:spPr>
        <p:txBody>
          <a:bodyPr anchorCtr="0" anchor="b" bIns="91425" lIns="91425" rIns="91425" tIns="91425">
            <a:noAutofit/>
          </a:bodyPr>
          <a:lstStyle/>
          <a:p>
            <a:pPr lvl="0">
              <a:spcBef>
                <a:spcPts val="0"/>
              </a:spcBef>
              <a:buNone/>
            </a:pPr>
            <a:r>
              <a:rPr b="1" lang="en"/>
              <a:t>WHAT HAPPENS WHEN WE DON’T SLEEP?</a:t>
            </a:r>
          </a:p>
        </p:txBody>
      </p:sp>
      <p:sp>
        <p:nvSpPr>
          <p:cNvPr id="188" name="Shape 188"/>
          <p:cNvSpPr txBox="1"/>
          <p:nvPr>
            <p:ph idx="1" type="body"/>
          </p:nvPr>
        </p:nvSpPr>
        <p:spPr>
          <a:xfrm>
            <a:off x="844425" y="1538075"/>
            <a:ext cx="7888200" cy="3387900"/>
          </a:xfrm>
          <a:prstGeom prst="rect">
            <a:avLst/>
          </a:prstGeom>
        </p:spPr>
        <p:txBody>
          <a:bodyPr anchorCtr="0" anchor="t" bIns="91425" lIns="91425" rIns="91425" tIns="91425">
            <a:noAutofit/>
          </a:bodyPr>
          <a:lstStyle/>
          <a:p>
            <a:pPr indent="-228600" lvl="0" marL="457200" rtl="0">
              <a:spcBef>
                <a:spcPts val="0"/>
              </a:spcBef>
            </a:pPr>
            <a:r>
              <a:rPr lang="en"/>
              <a:t>First day: Mesolimbic system stimulated </a:t>
            </a:r>
          </a:p>
          <a:p>
            <a:pPr indent="-228600" lvl="1" marL="914400" rtl="0">
              <a:spcBef>
                <a:spcPts val="0"/>
              </a:spcBef>
            </a:pPr>
            <a:r>
              <a:rPr lang="en"/>
              <a:t>Dopamine </a:t>
            </a:r>
          </a:p>
          <a:p>
            <a:pPr indent="-228600" lvl="1" marL="914400" rtl="0">
              <a:spcBef>
                <a:spcPts val="0"/>
              </a:spcBef>
            </a:pPr>
            <a:r>
              <a:rPr lang="en"/>
              <a:t>Energy, mood &amp; libido </a:t>
            </a:r>
          </a:p>
          <a:p>
            <a:pPr indent="0" lvl="0" marL="0" rtl="0">
              <a:spcBef>
                <a:spcPts val="0"/>
              </a:spcBef>
              <a:buNone/>
            </a:pPr>
            <a:r>
              <a:t/>
            </a:r>
            <a:endParaRPr/>
          </a:p>
          <a:p>
            <a:pPr indent="-228600" lvl="0" marL="457200" rtl="0">
              <a:spcBef>
                <a:spcPts val="0"/>
              </a:spcBef>
            </a:pPr>
            <a:r>
              <a:rPr lang="en"/>
              <a:t>Exhaustion exponentially increases</a:t>
            </a:r>
          </a:p>
          <a:p>
            <a:pPr indent="-228600" lvl="1" marL="914400" rtl="0">
              <a:spcBef>
                <a:spcPts val="0"/>
              </a:spcBef>
            </a:pPr>
            <a:r>
              <a:rPr lang="en"/>
              <a:t>Inactivation of brain regions </a:t>
            </a:r>
          </a:p>
        </p:txBody>
      </p:sp>
      <p:sp>
        <p:nvSpPr>
          <p:cNvPr id="189" name="Shape 189"/>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
        <p:nvSpPr>
          <p:cNvPr id="190" name="Shape 190"/>
          <p:cNvSpPr/>
          <p:nvPr/>
        </p:nvSpPr>
        <p:spPr>
          <a:xfrm>
            <a:off x="3260500" y="2148400"/>
            <a:ext cx="366600" cy="265500"/>
          </a:xfrm>
          <a:prstGeom prst="up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1" name="Shape 191"/>
          <p:cNvSpPr/>
          <p:nvPr/>
        </p:nvSpPr>
        <p:spPr>
          <a:xfrm>
            <a:off x="3627100" y="2148400"/>
            <a:ext cx="366600" cy="265500"/>
          </a:xfrm>
          <a:prstGeom prst="up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2" name="Shape 192"/>
          <p:cNvSpPr/>
          <p:nvPr/>
        </p:nvSpPr>
        <p:spPr>
          <a:xfrm>
            <a:off x="3993700" y="2148400"/>
            <a:ext cx="366600" cy="265500"/>
          </a:xfrm>
          <a:prstGeom prst="up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3" name="Shape 193"/>
          <p:cNvSpPr/>
          <p:nvPr/>
        </p:nvSpPr>
        <p:spPr>
          <a:xfrm>
            <a:off x="4744250" y="2439000"/>
            <a:ext cx="366600" cy="265500"/>
          </a:xfrm>
          <a:prstGeom prst="up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idx="1" type="body"/>
          </p:nvPr>
        </p:nvSpPr>
        <p:spPr>
          <a:xfrm>
            <a:off x="844425" y="1402912"/>
            <a:ext cx="2999100" cy="28329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lgn="ctr">
              <a:spcBef>
                <a:spcPts val="0"/>
              </a:spcBef>
              <a:buNone/>
            </a:pPr>
            <a:r>
              <a:rPr lang="en"/>
              <a:t>Second day </a:t>
            </a:r>
          </a:p>
          <a:p>
            <a:pPr lvl="0" rtl="0">
              <a:spcBef>
                <a:spcPts val="0"/>
              </a:spcBef>
              <a:buNone/>
            </a:pPr>
            <a:r>
              <a:t/>
            </a:r>
            <a:endParaRPr/>
          </a:p>
        </p:txBody>
      </p:sp>
      <p:pic>
        <p:nvPicPr>
          <p:cNvPr id="199" name="Shape 199"/>
          <p:cNvPicPr preferRelativeResize="0"/>
          <p:nvPr/>
        </p:nvPicPr>
        <p:blipFill>
          <a:blip r:embed="rId3">
            <a:alphaModFix/>
          </a:blip>
          <a:stretch>
            <a:fillRect/>
          </a:stretch>
        </p:blipFill>
        <p:spPr>
          <a:xfrm>
            <a:off x="1777899" y="1953099"/>
            <a:ext cx="2349499" cy="1605824"/>
          </a:xfrm>
          <a:prstGeom prst="rect">
            <a:avLst/>
          </a:prstGeom>
          <a:noFill/>
          <a:ln>
            <a:noFill/>
          </a:ln>
        </p:spPr>
      </p:pic>
      <p:sp>
        <p:nvSpPr>
          <p:cNvPr id="200" name="Shape 200"/>
          <p:cNvSpPr txBox="1"/>
          <p:nvPr>
            <p:ph type="title"/>
          </p:nvPr>
        </p:nvSpPr>
        <p:spPr>
          <a:xfrm>
            <a:off x="844425" y="5600"/>
            <a:ext cx="6238800" cy="1140000"/>
          </a:xfrm>
          <a:prstGeom prst="rect">
            <a:avLst/>
          </a:prstGeom>
        </p:spPr>
        <p:txBody>
          <a:bodyPr anchorCtr="0" anchor="b" bIns="91425" lIns="91425" rIns="91425" tIns="91425">
            <a:noAutofit/>
          </a:bodyPr>
          <a:lstStyle/>
          <a:p>
            <a:pPr lvl="0">
              <a:spcBef>
                <a:spcPts val="0"/>
              </a:spcBef>
              <a:buNone/>
            </a:pPr>
            <a:r>
              <a:rPr b="1" lang="en"/>
              <a:t>WHAT HAPPENS WHEN WE DON’T SLEEP?</a:t>
            </a:r>
          </a:p>
        </p:txBody>
      </p:sp>
      <p:sp>
        <p:nvSpPr>
          <p:cNvPr id="201" name="Shape 201"/>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
        <p:nvSpPr>
          <p:cNvPr id="202" name="Shape 202"/>
          <p:cNvSpPr txBox="1"/>
          <p:nvPr>
            <p:ph idx="2" type="body"/>
          </p:nvPr>
        </p:nvSpPr>
        <p:spPr>
          <a:xfrm>
            <a:off x="6048012" y="1479125"/>
            <a:ext cx="2582700" cy="2680500"/>
          </a:xfrm>
          <a:prstGeom prst="rect">
            <a:avLst/>
          </a:prstGeom>
        </p:spPr>
        <p:txBody>
          <a:bodyPr anchorCtr="0" anchor="t" bIns="91425" lIns="91425" rIns="91425" tIns="91425">
            <a:noAutofit/>
          </a:bodyPr>
          <a:lstStyle/>
          <a:p>
            <a:pPr lvl="0" rtl="0" algn="ctr">
              <a:spcBef>
                <a:spcPts val="0"/>
              </a:spcBef>
              <a:buNone/>
            </a:pPr>
            <a:r>
              <a:t/>
            </a:r>
            <a:endParaRPr/>
          </a:p>
          <a:p>
            <a:pPr lvl="0" rtl="0" algn="ctr">
              <a:spcBef>
                <a:spcPts val="0"/>
              </a:spcBef>
              <a:buNone/>
            </a:pPr>
            <a:r>
              <a:t/>
            </a:r>
            <a:endParaRPr/>
          </a:p>
          <a:p>
            <a:pPr lvl="0" rtl="0" algn="ctr">
              <a:spcBef>
                <a:spcPts val="0"/>
              </a:spcBef>
              <a:buNone/>
            </a:pPr>
            <a:r>
              <a:t/>
            </a:r>
            <a:endParaRPr/>
          </a:p>
          <a:p>
            <a:pPr lvl="0" rtl="0" algn="ctr">
              <a:spcBef>
                <a:spcPts val="0"/>
              </a:spcBef>
              <a:buNone/>
            </a:pPr>
            <a:r>
              <a:t/>
            </a:r>
            <a:endParaRPr/>
          </a:p>
          <a:p>
            <a:pPr lvl="0" rtl="0" algn="ctr">
              <a:spcBef>
                <a:spcPts val="0"/>
              </a:spcBef>
              <a:buNone/>
            </a:pPr>
            <a:r>
              <a:t/>
            </a:r>
            <a:endParaRPr/>
          </a:p>
          <a:p>
            <a:pPr lvl="0" rtl="0" algn="ctr">
              <a:spcBef>
                <a:spcPts val="0"/>
              </a:spcBef>
              <a:buNone/>
            </a:pPr>
            <a:r>
              <a:t/>
            </a:r>
            <a:endParaRPr/>
          </a:p>
          <a:p>
            <a:pPr lvl="0" rtl="0" algn="ctr">
              <a:spcBef>
                <a:spcPts val="0"/>
              </a:spcBef>
              <a:buNone/>
            </a:pPr>
            <a:r>
              <a:rPr lang="en"/>
              <a:t>Third day and onwards</a:t>
            </a:r>
          </a:p>
          <a:p>
            <a:pPr lvl="0" rtl="0">
              <a:spcBef>
                <a:spcPts val="0"/>
              </a:spcBef>
              <a:buClr>
                <a:schemeClr val="dk1"/>
              </a:buClr>
              <a:buSzPct val="61111"/>
              <a:buFont typeface="Arial"/>
              <a:buNone/>
            </a:pPr>
            <a:r>
              <a:t/>
            </a:r>
            <a:endParaRPr/>
          </a:p>
          <a:p>
            <a:pPr lvl="0">
              <a:spcBef>
                <a:spcPts val="0"/>
              </a:spcBef>
              <a:buNone/>
            </a:pPr>
            <a:r>
              <a:t/>
            </a:r>
            <a:endParaRPr/>
          </a:p>
        </p:txBody>
      </p:sp>
      <p:sp>
        <p:nvSpPr>
          <p:cNvPr id="203" name="Shape 203"/>
          <p:cNvSpPr txBox="1"/>
          <p:nvPr>
            <p:ph idx="3" type="body"/>
          </p:nvPr>
        </p:nvSpPr>
        <p:spPr>
          <a:xfrm>
            <a:off x="844425" y="4235825"/>
            <a:ext cx="7064700" cy="712800"/>
          </a:xfrm>
          <a:prstGeom prst="rect">
            <a:avLst/>
          </a:prstGeom>
        </p:spPr>
        <p:txBody>
          <a:bodyPr anchorCtr="0" anchor="t" bIns="91425" lIns="91425" rIns="91425" tIns="91425">
            <a:noAutofit/>
          </a:bodyPr>
          <a:lstStyle/>
          <a:p>
            <a:pPr indent="-228600" lvl="0" marL="457200" rtl="0">
              <a:spcBef>
                <a:spcPts val="0"/>
              </a:spcBef>
            </a:pPr>
            <a:r>
              <a:rPr b="1" lang="en">
                <a:solidFill>
                  <a:srgbClr val="F24745"/>
                </a:solidFill>
              </a:rPr>
              <a:t>FACT</a:t>
            </a:r>
            <a:r>
              <a:rPr lang="en"/>
              <a:t>: Longest documented time w/o sleep is 264 hours / 11 days</a:t>
            </a:r>
          </a:p>
          <a:p>
            <a:pPr lvl="0">
              <a:spcBef>
                <a:spcPts val="0"/>
              </a:spcBef>
              <a:buNone/>
            </a:pPr>
            <a:r>
              <a:t/>
            </a:r>
            <a:endParaRPr/>
          </a:p>
        </p:txBody>
      </p:sp>
      <p:pic>
        <p:nvPicPr>
          <p:cNvPr id="204" name="Shape 204"/>
          <p:cNvPicPr preferRelativeResize="0"/>
          <p:nvPr/>
        </p:nvPicPr>
        <p:blipFill>
          <a:blip r:embed="rId4">
            <a:alphaModFix/>
          </a:blip>
          <a:stretch>
            <a:fillRect/>
          </a:stretch>
        </p:blipFill>
        <p:spPr>
          <a:xfrm>
            <a:off x="959100" y="1923700"/>
            <a:ext cx="1074799" cy="1664575"/>
          </a:xfrm>
          <a:prstGeom prst="rect">
            <a:avLst/>
          </a:prstGeom>
          <a:noFill/>
          <a:ln>
            <a:noFill/>
          </a:ln>
        </p:spPr>
      </p:pic>
      <p:pic>
        <p:nvPicPr>
          <p:cNvPr id="205" name="Shape 205"/>
          <p:cNvPicPr preferRelativeResize="0"/>
          <p:nvPr/>
        </p:nvPicPr>
        <p:blipFill>
          <a:blip r:embed="rId5">
            <a:alphaModFix/>
          </a:blip>
          <a:stretch>
            <a:fillRect/>
          </a:stretch>
        </p:blipFill>
        <p:spPr>
          <a:xfrm>
            <a:off x="6049950" y="1479112"/>
            <a:ext cx="2578825" cy="2185275"/>
          </a:xfrm>
          <a:prstGeom prst="rect">
            <a:avLst/>
          </a:prstGeom>
          <a:noFill/>
          <a:ln>
            <a:noFill/>
          </a:ln>
        </p:spPr>
      </p:pic>
      <p:sp>
        <p:nvSpPr>
          <p:cNvPr id="206" name="Shape 206"/>
          <p:cNvSpPr/>
          <p:nvPr/>
        </p:nvSpPr>
        <p:spPr>
          <a:xfrm>
            <a:off x="4127400" y="2286050"/>
            <a:ext cx="1549500" cy="939900"/>
          </a:xfrm>
          <a:prstGeom prst="stripedRightArrow">
            <a:avLst>
              <a:gd fmla="val 50000" name="adj1"/>
              <a:gd fmla="val 50000" name="adj2"/>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7" name="Shape 207"/>
          <p:cNvSpPr txBox="1"/>
          <p:nvPr/>
        </p:nvSpPr>
        <p:spPr>
          <a:xfrm>
            <a:off x="5947900" y="3374650"/>
            <a:ext cx="3472800" cy="712800"/>
          </a:xfrm>
          <a:prstGeom prst="rect">
            <a:avLst/>
          </a:prstGeom>
          <a:noFill/>
          <a:ln>
            <a:noFill/>
          </a:ln>
        </p:spPr>
        <p:txBody>
          <a:bodyPr anchorCtr="0" anchor="ctr" bIns="91425" lIns="91425" rIns="91425" tIns="91425">
            <a:noAutofit/>
          </a:bodyPr>
          <a:lstStyle/>
          <a:p>
            <a:pPr lvl="0" rtl="0">
              <a:spcBef>
                <a:spcPts val="0"/>
              </a:spcBef>
              <a:buNone/>
            </a:pPr>
            <a:r>
              <a:rPr lang="en" sz="800">
                <a:solidFill>
                  <a:schemeClr val="dk2"/>
                </a:solidFill>
              </a:rPr>
              <a:t>http://www.shutterstock.com/s/psychedelic/search-vectors.html</a:t>
            </a:r>
          </a:p>
        </p:txBody>
      </p:sp>
      <p:sp>
        <p:nvSpPr>
          <p:cNvPr id="208" name="Shape 208"/>
          <p:cNvSpPr txBox="1"/>
          <p:nvPr/>
        </p:nvSpPr>
        <p:spPr>
          <a:xfrm>
            <a:off x="1376575" y="3516500"/>
            <a:ext cx="2402700" cy="147900"/>
          </a:xfrm>
          <a:prstGeom prst="rect">
            <a:avLst/>
          </a:prstGeom>
          <a:noFill/>
          <a:ln>
            <a:noFill/>
          </a:ln>
        </p:spPr>
        <p:txBody>
          <a:bodyPr anchorCtr="0" anchor="t" bIns="91425" lIns="91425" rIns="91425" tIns="91425">
            <a:noAutofit/>
          </a:bodyPr>
          <a:lstStyle/>
          <a:p>
            <a:pPr lvl="0">
              <a:spcBef>
                <a:spcPts val="0"/>
              </a:spcBef>
              <a:buNone/>
            </a:pPr>
            <a:r>
              <a:rPr lang="en" sz="800">
                <a:solidFill>
                  <a:schemeClr val="dk2"/>
                </a:solidFill>
                <a:latin typeface="Source Sans Pro"/>
                <a:ea typeface="Source Sans Pro"/>
                <a:cs typeface="Source Sans Pro"/>
                <a:sym typeface="Source Sans Pro"/>
              </a:rPr>
              <a:t>http://www.chemicalformula.org/glucose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ph type="ctrTitle"/>
          </p:nvPr>
        </p:nvSpPr>
        <p:spPr>
          <a:xfrm>
            <a:off x="685800" y="1907650"/>
            <a:ext cx="7180800" cy="1045200"/>
          </a:xfrm>
          <a:prstGeom prst="rect">
            <a:avLst/>
          </a:prstGeom>
        </p:spPr>
        <p:txBody>
          <a:bodyPr anchorCtr="0" anchor="b" bIns="91425" lIns="91425" rIns="91425" tIns="91425">
            <a:noAutofit/>
          </a:bodyPr>
          <a:lstStyle/>
          <a:p>
            <a:pPr lvl="0">
              <a:spcBef>
                <a:spcPts val="0"/>
              </a:spcBef>
              <a:buNone/>
            </a:pPr>
            <a:r>
              <a:rPr lang="en"/>
              <a:t>Why is Sleep Deprivation Detrimental?</a:t>
            </a:r>
          </a:p>
        </p:txBody>
      </p:sp>
      <p:sp>
        <p:nvSpPr>
          <p:cNvPr id="214" name="Shape 214"/>
          <p:cNvSpPr txBox="1"/>
          <p:nvPr>
            <p:ph idx="1" type="subTitle"/>
          </p:nvPr>
        </p:nvSpPr>
        <p:spPr>
          <a:xfrm>
            <a:off x="685800" y="3082250"/>
            <a:ext cx="5008200" cy="687600"/>
          </a:xfrm>
          <a:prstGeom prst="rect">
            <a:avLst/>
          </a:prstGeom>
        </p:spPr>
        <p:txBody>
          <a:bodyPr anchorCtr="0" anchor="ctr" bIns="91425" lIns="91425" rIns="91425" tIns="91425">
            <a:noAutofit/>
          </a:bodyPr>
          <a:lstStyle/>
          <a:p>
            <a:pPr lvl="0">
              <a:spcBef>
                <a:spcPts val="0"/>
              </a:spcBef>
              <a:buNone/>
            </a:pPr>
            <a:r>
              <a:t/>
            </a:r>
            <a:endParaRPr/>
          </a:p>
        </p:txBody>
      </p:sp>
      <p:sp>
        <p:nvSpPr>
          <p:cNvPr id="215" name="Shape 215"/>
          <p:cNvSpPr txBox="1"/>
          <p:nvPr>
            <p:ph idx="12" type="sldNum"/>
          </p:nvPr>
        </p:nvSpPr>
        <p:spPr>
          <a:xfrm>
            <a:off x="-75" y="3420000"/>
            <a:ext cx="669600" cy="1723500"/>
          </a:xfrm>
          <a:prstGeom prst="rect">
            <a:avLst/>
          </a:prstGeom>
        </p:spPr>
        <p:txBody>
          <a:bodyPr anchorCtr="0" anchor="b" bIns="91425" lIns="91425" rIns="91425" tIns="91425">
            <a:noAutofit/>
          </a:bodyPr>
          <a:lstStyle/>
          <a:p>
            <a:pPr lvl="0">
              <a:spcBef>
                <a:spcPts val="0"/>
              </a:spcBef>
              <a:buNone/>
            </a:pPr>
            <a:fld id="{00000000-1234-1234-1234-123412341234}" type="slidenum">
              <a:rPr lang="en">
                <a:solidFill>
                  <a:srgbClr val="0DB7C4"/>
                </a:solidFill>
              </a:rPr>
              <a:t>‹#›</a:t>
            </a:fld>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eri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eri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