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Playfair Display"/>
      <p:regular r:id="rId20"/>
      <p:bold r:id="rId21"/>
      <p:italic r:id="rId22"/>
      <p:boldItalic r:id="rId23"/>
    </p:embeddedFont>
    <p:embeddedFont>
      <p:font typeface="Lor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Lora-regular.fntdata"/><Relationship Id="rId23"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ora-italic.fntdata"/><Relationship Id="rId25" Type="http://schemas.openxmlformats.org/officeDocument/2006/relationships/font" Target="fonts/Lora-bold.fntdata"/><Relationship Id="rId27" Type="http://schemas.openxmlformats.org/officeDocument/2006/relationships/font" Target="fonts/Lor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57164d81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557164d81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highlight>
                  <a:srgbClr val="FFFFFF"/>
                </a:highlight>
              </a:rPr>
              <a:t>1. Enzyme immunoassay (EIA)</a:t>
            </a:r>
            <a:endParaRPr>
              <a:solidFill>
                <a:schemeClr val="dk1"/>
              </a:solidFill>
              <a:highlight>
                <a:srgbClr val="FFFFFF"/>
              </a:highlight>
            </a:endParaRPr>
          </a:p>
          <a:p>
            <a:pPr indent="0" lvl="0" marL="0" rtl="0" algn="l">
              <a:lnSpc>
                <a:spcPct val="115000"/>
              </a:lnSpc>
              <a:spcBef>
                <a:spcPts val="0"/>
              </a:spcBef>
              <a:spcAft>
                <a:spcPts val="0"/>
              </a:spcAft>
              <a:buNone/>
            </a:pPr>
            <a:r>
              <a:rPr lang="en">
                <a:solidFill>
                  <a:schemeClr val="dk1"/>
                </a:solidFill>
                <a:highlight>
                  <a:srgbClr val="FFFFFF"/>
                </a:highlight>
              </a:rPr>
              <a:t>Enzyme immunoassay is a common immunological technique that has been adapted for the detection of HIV antibodies. EIAs have a high sensitivity and specificity and are able to detect all subtypes of HIV. EIAs screen large numbers of specimens (about 90 or more at a time). An EIA procedure takes around two hours. EIAs require sophisticated equipment, and are technically demanding; automatic pipettes, incubators and a constant electricity supply must be available.</a:t>
            </a:r>
            <a:endParaRPr>
              <a:solidFill>
                <a:schemeClr val="dk1"/>
              </a:solidFill>
              <a:highlight>
                <a:srgbClr val="FFFFFF"/>
              </a:highlight>
            </a:endParaRPr>
          </a:p>
          <a:p>
            <a:pPr indent="0" lvl="0" marL="0" rtl="0" algn="l">
              <a:lnSpc>
                <a:spcPct val="115000"/>
              </a:lnSpc>
              <a:spcBef>
                <a:spcPts val="0"/>
              </a:spcBef>
              <a:spcAft>
                <a:spcPts val="0"/>
              </a:spcAft>
              <a:buNone/>
            </a:pPr>
            <a:r>
              <a:t/>
            </a:r>
            <a:endParaRPr>
              <a:solidFill>
                <a:schemeClr val="dk1"/>
              </a:solidFill>
              <a:highlight>
                <a:srgbClr val="FFFFFF"/>
              </a:highlight>
            </a:endParaRPr>
          </a:p>
          <a:p>
            <a:pPr indent="0" lvl="0" marL="0" rtl="0" algn="l">
              <a:lnSpc>
                <a:spcPct val="115000"/>
              </a:lnSpc>
              <a:spcBef>
                <a:spcPts val="0"/>
              </a:spcBef>
              <a:spcAft>
                <a:spcPts val="0"/>
              </a:spcAft>
              <a:buNone/>
            </a:pPr>
            <a:r>
              <a:rPr lang="en">
                <a:solidFill>
                  <a:schemeClr val="dk1"/>
                </a:solidFill>
                <a:highlight>
                  <a:srgbClr val="FFFFFF"/>
                </a:highlight>
              </a:rPr>
              <a:t>2. Rapid </a:t>
            </a:r>
            <a:r>
              <a:rPr lang="en">
                <a:solidFill>
                  <a:srgbClr val="222222"/>
                </a:solidFill>
                <a:highlight>
                  <a:srgbClr val="FFFFFF"/>
                </a:highlight>
              </a:rPr>
              <a:t>antibody tests are qualitative immunoassays that should be used in combination with the clinical status, history, and risk factors of the person being tested. </a:t>
            </a:r>
            <a:r>
              <a:rPr lang="en">
                <a:solidFill>
                  <a:schemeClr val="dk1"/>
                </a:solidFill>
                <a:highlight>
                  <a:srgbClr val="FFFFFF"/>
                </a:highlight>
              </a:rPr>
              <a:t>These assays are helpful to use in resource-limited settings since they can be performed in clinic or community settings and little equipment is required. </a:t>
            </a:r>
            <a:r>
              <a:rPr lang="en">
                <a:solidFill>
                  <a:schemeClr val="dk1"/>
                </a:solidFill>
                <a:highlight>
                  <a:srgbClr val="FFFFFF"/>
                </a:highlight>
              </a:rPr>
              <a:t>Most rapid tests are presented as a kit incorporating the reagents. Rapid HIV assays are quick and easy to perform, making them more cost-effective than EIAs. Test results become available within 10–30 minutes.</a:t>
            </a:r>
            <a:endParaRPr>
              <a:solidFill>
                <a:schemeClr val="dk1"/>
              </a:solidFill>
              <a:highlight>
                <a:srgbClr val="FFFFFF"/>
              </a:highlight>
            </a:endParaRPr>
          </a:p>
          <a:p>
            <a:pPr indent="0" lvl="0" marL="0" rtl="0" algn="l">
              <a:lnSpc>
                <a:spcPct val="115000"/>
              </a:lnSpc>
              <a:spcBef>
                <a:spcPts val="0"/>
              </a:spcBef>
              <a:spcAft>
                <a:spcPts val="0"/>
              </a:spcAft>
              <a:buNone/>
            </a:pPr>
            <a:r>
              <a:t/>
            </a:r>
            <a:endParaRPr>
              <a:solidFill>
                <a:schemeClr val="dk1"/>
              </a:solidFill>
              <a:highlight>
                <a:srgbClr val="FFFFFF"/>
              </a:highlight>
            </a:endParaRPr>
          </a:p>
          <a:p>
            <a:pPr indent="0" lvl="0" marL="0" rtl="0" algn="l">
              <a:lnSpc>
                <a:spcPct val="115000"/>
              </a:lnSpc>
              <a:spcBef>
                <a:spcPts val="0"/>
              </a:spcBef>
              <a:spcAft>
                <a:spcPts val="0"/>
              </a:spcAft>
              <a:buNone/>
            </a:pPr>
            <a:r>
              <a:t/>
            </a:r>
            <a:endParaRPr>
              <a:solidFill>
                <a:schemeClr val="dk1"/>
              </a:solidFill>
              <a:highlight>
                <a:srgbClr val="FFFFFF"/>
              </a:highlight>
            </a:endParaRPr>
          </a:p>
          <a:p>
            <a:pPr indent="0" lvl="0" marL="0" rtl="0" algn="l">
              <a:lnSpc>
                <a:spcPct val="115000"/>
              </a:lnSpc>
              <a:spcBef>
                <a:spcPts val="0"/>
              </a:spcBef>
              <a:spcAft>
                <a:spcPts val="0"/>
              </a:spcAft>
              <a:buNone/>
            </a:pPr>
            <a:r>
              <a:rPr lang="en">
                <a:solidFill>
                  <a:schemeClr val="dk1"/>
                </a:solidFill>
                <a:highlight>
                  <a:srgbClr val="FFFFFF"/>
                </a:highlight>
              </a:rPr>
              <a:t>3. Western Blotting</a:t>
            </a:r>
            <a:endParaRPr>
              <a:solidFill>
                <a:schemeClr val="dk1"/>
              </a:solidFill>
              <a:highlight>
                <a:srgbClr val="FFFFFF"/>
              </a:highlight>
            </a:endParaRPr>
          </a:p>
          <a:p>
            <a:pPr indent="0" lvl="0" marL="0" rtl="0" algn="l">
              <a:lnSpc>
                <a:spcPct val="115000"/>
              </a:lnSpc>
              <a:spcBef>
                <a:spcPts val="0"/>
              </a:spcBef>
              <a:spcAft>
                <a:spcPts val="0"/>
              </a:spcAft>
              <a:buNone/>
            </a:pPr>
            <a:r>
              <a:rPr lang="en">
                <a:solidFill>
                  <a:schemeClr val="dk1"/>
                </a:solidFill>
                <a:highlight>
                  <a:srgbClr val="FFFFFF"/>
                </a:highlight>
              </a:rPr>
              <a:t>The WB assay consists of a multilayer process similar to an EIA. HIV antigens are laid out on a strip from the highest in molecular weight to the lowest. When a specimen is incubated with the strip, any existing HIV antibodies bind to these HIV antigens. An antibody–enzyme complex is formed with the addition of the enzyme. Then a chemical is added that changes colour when it comes into contact with the protein–antibody–enzyme layers.</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Google Shape;217;g556e1871e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556e1871e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no cure available for HIV, however the current treatments available allow patients of HIV to live relatively normal lives, relieving the majority of the symptoms. The world health organization recommends Antiretroviral Therapy to treat HIV. Antiretroviral Therapy is not one drug but multiple, consists of 2 or more types of drugs. Once patients receive the diagnosis, it is recommended that patients take Antiretroviral Therapy as soon as possible. It will reduce the Viral load of HIV to undetectable amounts using any of the </a:t>
            </a:r>
            <a:r>
              <a:rPr lang="en"/>
              <a:t>diagnostic</a:t>
            </a:r>
            <a:r>
              <a:rPr lang="en"/>
              <a:t> machinery mentioned before and will reduce the risk of spreading the diseases to a a HIV-negative patient by 96%. Unfortunately, the effects of Antiretroviral Therapy is only temporary so it must be taken for life after diagnosis. The side effects of Antiretroviral therapy are very minor usually symptoms include headaches and mild dizziness, however in some cases causes throat swelling or liver damage.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some cases, the virus can mutate making the current cocktail of drugs the patient is taking uneffective as it develops antibiotic resistance. So patients would need to take a different combination of drugs to maintain the suppression of the symptoms.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556e1871e4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556e1871e4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8 types of drugs that are part of a ART regime, and they can be classified into 3 classes:</a:t>
            </a:r>
            <a:endParaRPr/>
          </a:p>
          <a:p>
            <a:pPr indent="0" lvl="0" marL="0" rtl="0" algn="l">
              <a:spcBef>
                <a:spcPts val="0"/>
              </a:spcBef>
              <a:spcAft>
                <a:spcPts val="0"/>
              </a:spcAft>
              <a:buNone/>
            </a:pPr>
            <a:r>
              <a:t/>
            </a:r>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Nucleoside Reverse Transcriptase Inhibitors (NRTI): blocks the reverse transcriptase of the HIV molecule, not allowing the virus to multiply. (National Library of Medicine)</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Non-Nucleoside Reverse Transcriptase Inhibitors (NNRTI): binds and then Alters the reverse transcriptase of HIV, preventing the spread of the virus. (National Library of Medicine)</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Protease Inhibitors (PI): Blocks the protease of the HIV molecule, preventing the disease to make copies of itself. (National Library of Medicine)</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Fusion inhibitors: prevents HIV from infecting CD4 cells of the immune system. (National Library of Medicine)</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CCR5 antagonists blocks the receptors of the immune system that HIV needs to bind to in order to infect the immune cells. (National Library of Medicine)</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Post attachment inhibitors: blocks CD4 receptors on the surface of certain immune cells stopping HIV from entering the cell. (National Library of Medicine)</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integrase Inhibitors: Block the Integrase enzyme needed to replicate the HIV molecule. (National Library of Medicine)</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rPr>
              <a:t>Pharmacokinetic enhancers: Increases the efficacy of the HIV drugs that are part of ART. (National Library of Medicine)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56e1871e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56e1871e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00FF"/>
                </a:solidFill>
              </a:rPr>
              <a:t>There are a few new therapies that are being explored. The first therapy is the </a:t>
            </a:r>
            <a:r>
              <a:rPr i="1" lang="en">
                <a:solidFill>
                  <a:srgbClr val="0000FF"/>
                </a:solidFill>
              </a:rPr>
              <a:t>“shock and kill therapy”</a:t>
            </a:r>
            <a:r>
              <a:rPr lang="en">
                <a:solidFill>
                  <a:srgbClr val="0000FF"/>
                </a:solidFill>
              </a:rPr>
              <a:t> which reactivates the latent virus to in hopes to trigger cell death through virus-induced cytolysis or immune-mediated clearance. This has been tested through clinical trials however the number of agents being tested has remained limited. And thus, more research needs to be put into this method before it can be used.</a:t>
            </a:r>
            <a:endParaRPr>
              <a:solidFill>
                <a:srgbClr val="0000FF"/>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0000FF"/>
              </a:solidFill>
            </a:endParaRPr>
          </a:p>
          <a:p>
            <a:pPr indent="0" lvl="0" marL="0" rtl="0" algn="l">
              <a:lnSpc>
                <a:spcPct val="115000"/>
              </a:lnSpc>
              <a:spcBef>
                <a:spcPts val="0"/>
              </a:spcBef>
              <a:spcAft>
                <a:spcPts val="0"/>
              </a:spcAft>
              <a:buClr>
                <a:schemeClr val="dk1"/>
              </a:buClr>
              <a:buSzPts val="1100"/>
              <a:buFont typeface="Arial"/>
              <a:buNone/>
            </a:pPr>
            <a:r>
              <a:rPr lang="en">
                <a:solidFill>
                  <a:srgbClr val="0000FF"/>
                </a:solidFill>
              </a:rPr>
              <a:t>Another therapy is </a:t>
            </a:r>
            <a:r>
              <a:rPr i="1" lang="en">
                <a:solidFill>
                  <a:srgbClr val="0000FF"/>
                </a:solidFill>
              </a:rPr>
              <a:t>gene therapy</a:t>
            </a:r>
            <a:r>
              <a:rPr lang="en">
                <a:solidFill>
                  <a:srgbClr val="0000FF"/>
                </a:solidFill>
              </a:rPr>
              <a:t> through three different strategies. First it targets the proviral genome directly through CRISPR, which is a gene editing technology or through transcriptional silencing. It also targets future HIV infections by expressing proteins that block HIV entry or provided HIV resistance due to modifications on HIV receptors. Lastly it uses immunotherapy-based approaches that are able to bind to specific cells and kill them. A similar approach is currently being being used in cancer clinical trials successfully.</a:t>
            </a:r>
            <a:endParaRPr>
              <a:solidFill>
                <a:srgbClr val="0000FF"/>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0000FF"/>
              </a:solidFill>
            </a:endParaRPr>
          </a:p>
          <a:p>
            <a:pPr indent="0" lvl="0" marL="0" rtl="0" algn="l">
              <a:lnSpc>
                <a:spcPct val="115000"/>
              </a:lnSpc>
              <a:spcBef>
                <a:spcPts val="0"/>
              </a:spcBef>
              <a:spcAft>
                <a:spcPts val="0"/>
              </a:spcAft>
              <a:buClr>
                <a:schemeClr val="dk1"/>
              </a:buClr>
              <a:buSzPts val="1100"/>
              <a:buFont typeface="Arial"/>
              <a:buNone/>
            </a:pPr>
            <a:r>
              <a:rPr lang="en">
                <a:solidFill>
                  <a:srgbClr val="0000FF"/>
                </a:solidFill>
              </a:rPr>
              <a:t>Finally the last approach involves </a:t>
            </a:r>
            <a:r>
              <a:rPr i="1" lang="en">
                <a:solidFill>
                  <a:srgbClr val="0000FF"/>
                </a:solidFill>
              </a:rPr>
              <a:t>broadly neutralizing antibodies</a:t>
            </a:r>
            <a:r>
              <a:rPr lang="en">
                <a:solidFill>
                  <a:srgbClr val="0000FF"/>
                </a:solidFill>
              </a:rPr>
              <a:t> which includes promising agents for the prevention, treatment, and eradication of HIV-1 infection. This is done by maintaining viral suppression or eliminating infected cells. Improvements of this antibody includes increased potency, breadth, plasma half-life and effector function.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577a1b488_0_1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577a1b488_0_1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5792fd67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5792fd67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5e077b7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5e077b7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HIV is classified into two different groups, HIV-1 and HIV-2. HIV-1 is most commonly found around the world, while HIV-2 is less severe and targets a smaller population.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HIV-1 is found mostly in Africa, but it is present is almost every country. </a:t>
            </a:r>
            <a:r>
              <a:rPr lang="en" sz="1200">
                <a:solidFill>
                  <a:schemeClr val="dk1"/>
                </a:solidFill>
                <a:latin typeface="Times New Roman"/>
                <a:ea typeface="Times New Roman"/>
                <a:cs typeface="Times New Roman"/>
                <a:sym typeface="Times New Roman"/>
              </a:rPr>
              <a:t>HIV-1 is thought to be transmitted through a Simian immunodeficiency virus (SIV) found in chimpanzees. While the exact origins of HIV are still unknown, one widely accepted theory is that it was passed to humans through hunting. When hunters killed an animal with SIV, it was transmitted to humans through the blood of the chimpanzee. SIV was then mutated to form HIV through multiple cross-species transmissions.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Patient zero is believed to have lived in Western Africa in southeast Cameroon. </a:t>
            </a:r>
            <a:r>
              <a:rPr lang="en" sz="1200">
                <a:solidFill>
                  <a:schemeClr val="dk1"/>
                </a:solidFill>
                <a:latin typeface="Times New Roman"/>
                <a:ea typeface="Times New Roman"/>
                <a:cs typeface="Times New Roman"/>
                <a:sym typeface="Times New Roman"/>
              </a:rPr>
              <a:t>HIV-1 is classified into three groups, M, N, and O, with group M being found all across the globe. </a:t>
            </a:r>
            <a:r>
              <a:rPr lang="en" sz="1200">
                <a:solidFill>
                  <a:schemeClr val="dk1"/>
                </a:solidFill>
                <a:latin typeface="Times New Roman"/>
                <a:ea typeface="Times New Roman"/>
                <a:cs typeface="Times New Roman"/>
                <a:sym typeface="Times New Roman"/>
              </a:rPr>
              <a:t>The oldest case of HIV is from 1959, a blood sample was found to have HIV-1 group M.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Recently, most countries have been seeing a decline in HIV rates. Most people with HIV belong low or middle-income families, with lack of access to treatment or are unable to afford it.  There is now a World AIDS day on December 1st, created by WHO in 1988, to help raise awareness for HIV/AIDS.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577a1b48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577a1b48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The first case of AIDS was in the US in 1981, found in five gay men in Los Angeles.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In Canada, AIDS was first reported in 1982.  Initially, HIV was associated with gay men and drug users, however, it is spread through unprotected hetereosexual intercourse in many countries. Through international travel and intercourse, HIV has spread all across the globe.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HIV was first named “HIV” in 1986, and in 1987, FDA approved of the first antiretroviral therapy, zidovudine (AZT), for HIV. In that same year, WHO confirmed mother-to-infant transmission for HIV and a blood test to detect for HIV was also introduced.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200">
                <a:solidFill>
                  <a:schemeClr val="dk1"/>
                </a:solidFill>
                <a:latin typeface="Times New Roman"/>
                <a:ea typeface="Times New Roman"/>
                <a:cs typeface="Times New Roman"/>
                <a:sym typeface="Times New Roman"/>
              </a:rPr>
              <a:t>In 1994, the first oral test for HIV was introduced.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As of 2017, 59% of people with HIV are now on antiretroviral therapy. </a:t>
            </a:r>
            <a:r>
              <a:rPr lang="en" sz="1200">
                <a:solidFill>
                  <a:schemeClr val="dk1"/>
                </a:solidFill>
                <a:latin typeface="Times New Roman"/>
                <a:ea typeface="Times New Roman"/>
                <a:cs typeface="Times New Roman"/>
                <a:sym typeface="Times New Roman"/>
              </a:rPr>
              <a:t>Approximately, 37 million people across the globe have HIV - of them, 9 million don’t know that they are infected. It has killed around 35 million people globally, and 1.8 million people become newly infected by HIV in 2017.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56e1871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56e1871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0000FF"/>
                </a:solidFill>
              </a:rPr>
              <a:t>HIV is a sexually transmitted infection that is caused by unprotected sex. It can also be passed on to babies from their mothers before or during birth and it may also be transmitted during breastfeeding. Although less common, HIV can also be transmitted by sharing needles either syringes or other injecting equipment. Unlike other viruses which spread through the air, HIV is not easily passed from one person to the next. Instead, for HIV transmission there needs to be fluid exchange between someone who has HIV and another person who does not have it.</a:t>
            </a:r>
            <a:endParaRPr>
              <a:solidFill>
                <a:srgbClr val="0000FF"/>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0000FF"/>
              </a:solidFill>
            </a:endParaRPr>
          </a:p>
          <a:p>
            <a:pPr indent="0" lvl="0" marL="0" rtl="0" algn="l">
              <a:lnSpc>
                <a:spcPct val="115000"/>
              </a:lnSpc>
              <a:spcBef>
                <a:spcPts val="0"/>
              </a:spcBef>
              <a:spcAft>
                <a:spcPts val="0"/>
              </a:spcAft>
              <a:buClr>
                <a:schemeClr val="dk1"/>
              </a:buClr>
              <a:buSzPts val="1100"/>
              <a:buFont typeface="Arial"/>
              <a:buNone/>
            </a:pPr>
            <a:r>
              <a:rPr lang="en">
                <a:solidFill>
                  <a:srgbClr val="0000FF"/>
                </a:solidFill>
              </a:rPr>
              <a:t>Some targeted ways for the virus to enter the bloodstream include: direct injection through needles, passage through the lining of the anus, and/or genitals. It may also pass through the lining of the mouth and eyes or from cuts and sores in the skin.</a:t>
            </a:r>
            <a:endParaRPr>
              <a:solidFill>
                <a:srgbClr val="0000FF"/>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56e1871e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56e1871e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56e1871e4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56e1871e4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556e1871e4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556e1871e4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57164d8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557164d8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Acute HIV:</a:t>
            </a:r>
            <a:endParaRPr/>
          </a:p>
          <a:p>
            <a:pPr indent="0" lvl="0" marL="0" rtl="0" algn="l">
              <a:lnSpc>
                <a:spcPct val="100000"/>
              </a:lnSpc>
              <a:spcBef>
                <a:spcPts val="0"/>
              </a:spcBef>
              <a:spcAft>
                <a:spcPts val="0"/>
              </a:spcAft>
              <a:buNone/>
            </a:pPr>
            <a:r>
              <a:rPr lang="en">
                <a:solidFill>
                  <a:srgbClr val="111111"/>
                </a:solidFill>
              </a:rPr>
              <a:t>Most people infected by HIV develop a flu-like symptoms within a month or two after the virus enters the body (1). This is known as primary or acute HIV infection, which can last for a few weeks. </a:t>
            </a:r>
            <a:endParaRPr>
              <a:solidFill>
                <a:srgbClr val="111111"/>
              </a:solidFill>
            </a:endParaRPr>
          </a:p>
          <a:p>
            <a:pPr indent="0" lvl="0" marL="0" rtl="0" algn="l">
              <a:lnSpc>
                <a:spcPct val="100000"/>
              </a:lnSpc>
              <a:spcBef>
                <a:spcPts val="1800"/>
              </a:spcBef>
              <a:spcAft>
                <a:spcPts val="0"/>
              </a:spcAft>
              <a:buClr>
                <a:schemeClr val="dk1"/>
              </a:buClr>
              <a:buSzPts val="1100"/>
              <a:buFont typeface="Arial"/>
              <a:buNone/>
            </a:pPr>
            <a:r>
              <a:rPr lang="en">
                <a:solidFill>
                  <a:srgbClr val="111111"/>
                </a:solidFill>
              </a:rPr>
              <a:t>Possible signs and symptoms include:</a:t>
            </a:r>
            <a:endParaRPr>
              <a:solidFill>
                <a:srgbClr val="111111"/>
              </a:solidFill>
            </a:endParaRPr>
          </a:p>
          <a:p>
            <a:pPr indent="-298450" lvl="0" marL="800100" rtl="0" algn="l">
              <a:lnSpc>
                <a:spcPct val="100000"/>
              </a:lnSpc>
              <a:spcBef>
                <a:spcPts val="1800"/>
              </a:spcBef>
              <a:spcAft>
                <a:spcPts val="0"/>
              </a:spcAft>
              <a:buClr>
                <a:srgbClr val="111111"/>
              </a:buClr>
              <a:buSzPts val="1100"/>
              <a:buChar char="●"/>
            </a:pPr>
            <a:r>
              <a:rPr lang="en">
                <a:solidFill>
                  <a:srgbClr val="111111"/>
                </a:solidFill>
              </a:rPr>
              <a:t>Fever</a:t>
            </a:r>
            <a:endParaRPr>
              <a:solidFill>
                <a:srgbClr val="111111"/>
              </a:solidFill>
            </a:endParaRPr>
          </a:p>
          <a:p>
            <a:pPr indent="-298450" lvl="0" marL="800100" rtl="0" algn="l">
              <a:lnSpc>
                <a:spcPct val="100000"/>
              </a:lnSpc>
              <a:spcBef>
                <a:spcPts val="0"/>
              </a:spcBef>
              <a:spcAft>
                <a:spcPts val="0"/>
              </a:spcAft>
              <a:buClr>
                <a:srgbClr val="111111"/>
              </a:buClr>
              <a:buSzPts val="1100"/>
              <a:buChar char="●"/>
            </a:pPr>
            <a:r>
              <a:rPr lang="en">
                <a:solidFill>
                  <a:srgbClr val="111111"/>
                </a:solidFill>
              </a:rPr>
              <a:t>Nausea and Vomiting </a:t>
            </a:r>
            <a:endParaRPr>
              <a:solidFill>
                <a:srgbClr val="111111"/>
              </a:solidFill>
            </a:endParaRPr>
          </a:p>
          <a:p>
            <a:pPr indent="-298450" lvl="0" marL="800100" rtl="0" algn="l">
              <a:lnSpc>
                <a:spcPct val="100000"/>
              </a:lnSpc>
              <a:spcBef>
                <a:spcPts val="0"/>
              </a:spcBef>
              <a:spcAft>
                <a:spcPts val="0"/>
              </a:spcAft>
              <a:buClr>
                <a:srgbClr val="111111"/>
              </a:buClr>
              <a:buSzPts val="1100"/>
              <a:buChar char="●"/>
            </a:pPr>
            <a:r>
              <a:rPr lang="en">
                <a:solidFill>
                  <a:srgbClr val="111111"/>
                </a:solidFill>
              </a:rPr>
              <a:t>Aching muscles </a:t>
            </a:r>
            <a:endParaRPr>
              <a:solidFill>
                <a:srgbClr val="111111"/>
              </a:solidFill>
            </a:endParaRPr>
          </a:p>
          <a:p>
            <a:pPr indent="-298450" lvl="0" marL="800100" rtl="0" algn="l">
              <a:lnSpc>
                <a:spcPct val="100000"/>
              </a:lnSpc>
              <a:spcBef>
                <a:spcPts val="0"/>
              </a:spcBef>
              <a:spcAft>
                <a:spcPts val="0"/>
              </a:spcAft>
              <a:buClr>
                <a:srgbClr val="111111"/>
              </a:buClr>
              <a:buSzPts val="1100"/>
              <a:buChar char="●"/>
            </a:pPr>
            <a:r>
              <a:rPr lang="en">
                <a:solidFill>
                  <a:srgbClr val="111111"/>
                </a:solidFill>
              </a:rPr>
              <a:t>Sore throat </a:t>
            </a:r>
            <a:endParaRPr>
              <a:solidFill>
                <a:srgbClr val="111111"/>
              </a:solidFill>
            </a:endParaRPr>
          </a:p>
          <a:p>
            <a:pPr indent="0" lvl="0" marL="0" rtl="0" algn="l">
              <a:lnSpc>
                <a:spcPct val="100000"/>
              </a:lnSpc>
              <a:spcBef>
                <a:spcPts val="900"/>
              </a:spcBef>
              <a:spcAft>
                <a:spcPts val="0"/>
              </a:spcAft>
              <a:buNone/>
            </a:pPr>
            <a:r>
              <a:rPr lang="en">
                <a:solidFill>
                  <a:srgbClr val="111111"/>
                </a:solidFill>
              </a:rPr>
              <a:t>These symptoms can be so mild that you might not even notice them. However, the amount of virus in your bloodstream is quite high at this time (1). As a result, the infection spreads more easily during primary infection than during the next stage.</a:t>
            </a:r>
            <a:endParaRPr>
              <a:solidFill>
                <a:srgbClr val="111111"/>
              </a:solidFill>
            </a:endParaRPr>
          </a:p>
          <a:p>
            <a:pPr indent="0" lvl="0" marL="0" rtl="0" algn="l">
              <a:lnSpc>
                <a:spcPct val="100000"/>
              </a:lnSpc>
              <a:spcBef>
                <a:spcPts val="1800"/>
              </a:spcBef>
              <a:spcAft>
                <a:spcPts val="0"/>
              </a:spcAft>
              <a:buNone/>
            </a:pPr>
            <a:r>
              <a:rPr lang="en">
                <a:solidFill>
                  <a:srgbClr val="111111"/>
                </a:solidFill>
              </a:rPr>
              <a:t>Chronic HIV:</a:t>
            </a:r>
            <a:endParaRPr>
              <a:solidFill>
                <a:srgbClr val="111111"/>
              </a:solidFill>
            </a:endParaRPr>
          </a:p>
          <a:p>
            <a:pPr indent="0" lvl="0" marL="0" rtl="0" algn="l">
              <a:spcBef>
                <a:spcPts val="1800"/>
              </a:spcBef>
              <a:spcAft>
                <a:spcPts val="0"/>
              </a:spcAft>
              <a:buClr>
                <a:schemeClr val="dk1"/>
              </a:buClr>
              <a:buSzPts val="1100"/>
              <a:buFont typeface="Arial"/>
              <a:buNone/>
            </a:pPr>
            <a:r>
              <a:rPr lang="en">
                <a:solidFill>
                  <a:srgbClr val="111111"/>
                </a:solidFill>
              </a:rPr>
              <a:t>. After your immune system is unable to battle with HIV, the flu-like symptoms disappear, therefore there are no specific signs and symptoms at this stage. HIV remains in the body and in infected white blood cells (1). </a:t>
            </a:r>
            <a:r>
              <a:rPr lang="en">
                <a:solidFill>
                  <a:srgbClr val="111111"/>
                </a:solidFill>
              </a:rPr>
              <a:t>During this stage, some people develop persistent swelling of lymph nodes,</a:t>
            </a:r>
            <a:r>
              <a:rPr lang="en">
                <a:solidFill>
                  <a:srgbClr val="111111"/>
                </a:solidFill>
              </a:rPr>
              <a:t> </a:t>
            </a:r>
            <a:r>
              <a:rPr lang="en">
                <a:solidFill>
                  <a:srgbClr val="444444"/>
                </a:solidFill>
              </a:rPr>
              <a:t>untreated HIV will be killing CD4 T-cells and destroying the immune system. </a:t>
            </a:r>
            <a:r>
              <a:rPr lang="en">
                <a:solidFill>
                  <a:srgbClr val="111111"/>
                </a:solidFill>
              </a:rPr>
              <a:t>This stage of HIV infection generally lasts around 10 years if you're not receiving antiretroviral therapy (1). But sometimes, even with this treatment, it lasts for decades. </a:t>
            </a:r>
            <a:endParaRPr>
              <a:solidFill>
                <a:srgbClr val="111111"/>
              </a:solidFill>
            </a:endParaRPr>
          </a:p>
          <a:p>
            <a:pPr indent="0" lvl="0" marL="0" rtl="0" algn="l">
              <a:spcBef>
                <a:spcPts val="180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57164d81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57164d81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111111"/>
                </a:solidFill>
              </a:rPr>
              <a:t>As the virus continues to multiply and destroy immune cells, the cells in your body that help fight off germs may develop chronic symptoms such as:</a:t>
            </a:r>
            <a:endParaRPr>
              <a:solidFill>
                <a:srgbClr val="111111"/>
              </a:solidFill>
            </a:endParaRPr>
          </a:p>
          <a:p>
            <a:pPr indent="-298450" lvl="0" marL="800100" rtl="0" algn="l">
              <a:spcBef>
                <a:spcPts val="1800"/>
              </a:spcBef>
              <a:spcAft>
                <a:spcPts val="0"/>
              </a:spcAft>
              <a:buClr>
                <a:srgbClr val="111111"/>
              </a:buClr>
              <a:buSzPts val="1100"/>
              <a:buChar char="●"/>
            </a:pPr>
            <a:r>
              <a:rPr lang="en">
                <a:solidFill>
                  <a:srgbClr val="111111"/>
                </a:solidFill>
              </a:rPr>
              <a:t>Fever</a:t>
            </a:r>
            <a:endParaRPr>
              <a:solidFill>
                <a:srgbClr val="111111"/>
              </a:solidFill>
            </a:endParaRPr>
          </a:p>
          <a:p>
            <a:pPr indent="-298450" lvl="0" marL="800100" rtl="0" algn="l">
              <a:spcBef>
                <a:spcPts val="0"/>
              </a:spcBef>
              <a:spcAft>
                <a:spcPts val="0"/>
              </a:spcAft>
              <a:buClr>
                <a:srgbClr val="111111"/>
              </a:buClr>
              <a:buSzPts val="1100"/>
              <a:buChar char="●"/>
            </a:pPr>
            <a:r>
              <a:rPr lang="en">
                <a:solidFill>
                  <a:srgbClr val="111111"/>
                </a:solidFill>
              </a:rPr>
              <a:t>Swollen lymph nodes — often one of the first signs of HIV infection</a:t>
            </a:r>
            <a:endParaRPr>
              <a:solidFill>
                <a:srgbClr val="111111"/>
              </a:solidFill>
            </a:endParaRPr>
          </a:p>
          <a:p>
            <a:pPr indent="-298450" lvl="0" marL="800100" rtl="0" algn="l">
              <a:spcBef>
                <a:spcPts val="0"/>
              </a:spcBef>
              <a:spcAft>
                <a:spcPts val="0"/>
              </a:spcAft>
              <a:buClr>
                <a:srgbClr val="111111"/>
              </a:buClr>
              <a:buSzPts val="1100"/>
              <a:buChar char="●"/>
            </a:pPr>
            <a:r>
              <a:rPr lang="en">
                <a:solidFill>
                  <a:srgbClr val="111111"/>
                </a:solidFill>
              </a:rPr>
              <a:t>Weight loss</a:t>
            </a:r>
            <a:endParaRPr>
              <a:solidFill>
                <a:srgbClr val="111111"/>
              </a:solidFill>
            </a:endParaRPr>
          </a:p>
          <a:p>
            <a:pPr indent="-298450" lvl="0" marL="800100" rtl="0" algn="l">
              <a:spcBef>
                <a:spcPts val="0"/>
              </a:spcBef>
              <a:spcAft>
                <a:spcPts val="0"/>
              </a:spcAft>
              <a:buClr>
                <a:srgbClr val="111111"/>
              </a:buClr>
              <a:buSzPts val="1100"/>
              <a:buChar char="●"/>
            </a:pPr>
            <a:r>
              <a:rPr lang="en">
                <a:solidFill>
                  <a:srgbClr val="111111"/>
                </a:solidFill>
              </a:rPr>
              <a:t>Oral yeast infection</a:t>
            </a:r>
            <a:endParaRPr>
              <a:solidFill>
                <a:srgbClr val="111111"/>
              </a:solidFill>
            </a:endParaRPr>
          </a:p>
          <a:p>
            <a:pPr indent="-298450" lvl="0" marL="800100" rtl="0" algn="l">
              <a:spcBef>
                <a:spcPts val="0"/>
              </a:spcBef>
              <a:spcAft>
                <a:spcPts val="0"/>
              </a:spcAft>
              <a:buClr>
                <a:srgbClr val="111111"/>
              </a:buClr>
              <a:buSzPts val="1100"/>
              <a:buChar char="●"/>
            </a:pPr>
            <a:r>
              <a:rPr lang="en">
                <a:solidFill>
                  <a:srgbClr val="111111"/>
                </a:solidFill>
              </a:rPr>
              <a:t>Shingles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111111"/>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1598400" y="1763225"/>
            <a:ext cx="5947200" cy="1159800"/>
          </a:xfrm>
          <a:prstGeom prst="rect">
            <a:avLst/>
          </a:prstGeom>
        </p:spPr>
        <p:txBody>
          <a:bodyPr anchorCtr="0" anchor="t" bIns="91425" lIns="91425" spcFirstLastPara="1" rIns="91425" wrap="square" tIns="91425"/>
          <a:lstStyle>
            <a:lvl1pPr lvl="0" algn="ctr">
              <a:spcBef>
                <a:spcPts val="0"/>
              </a:spcBef>
              <a:spcAft>
                <a:spcPts val="0"/>
              </a:spcAft>
              <a:buClr>
                <a:srgbClr val="FFFFFF"/>
              </a:buClr>
              <a:buSzPts val="4800"/>
              <a:buNone/>
              <a:defRPr b="1" sz="4800">
                <a:solidFill>
                  <a:srgbClr val="FFFFFF"/>
                </a:solidFill>
              </a:defRPr>
            </a:lvl1pPr>
            <a:lvl2pPr lvl="1" algn="ctr">
              <a:spcBef>
                <a:spcPts val="0"/>
              </a:spcBef>
              <a:spcAft>
                <a:spcPts val="0"/>
              </a:spcAft>
              <a:buClr>
                <a:srgbClr val="FFFFFF"/>
              </a:buClr>
              <a:buSzPts val="4800"/>
              <a:buNone/>
              <a:defRPr sz="4800">
                <a:solidFill>
                  <a:srgbClr val="FFFFFF"/>
                </a:solidFill>
              </a:defRPr>
            </a:lvl2pPr>
            <a:lvl3pPr lvl="2" algn="ctr">
              <a:spcBef>
                <a:spcPts val="0"/>
              </a:spcBef>
              <a:spcAft>
                <a:spcPts val="0"/>
              </a:spcAft>
              <a:buClr>
                <a:srgbClr val="FFFFFF"/>
              </a:buClr>
              <a:buSzPts val="4800"/>
              <a:buNone/>
              <a:defRPr sz="4800">
                <a:solidFill>
                  <a:srgbClr val="FFFFFF"/>
                </a:solidFill>
              </a:defRPr>
            </a:lvl3pPr>
            <a:lvl4pPr lvl="3" algn="ctr">
              <a:spcBef>
                <a:spcPts val="0"/>
              </a:spcBef>
              <a:spcAft>
                <a:spcPts val="0"/>
              </a:spcAft>
              <a:buClr>
                <a:srgbClr val="FFFFFF"/>
              </a:buClr>
              <a:buSzPts val="4800"/>
              <a:buNone/>
              <a:defRPr sz="4800">
                <a:solidFill>
                  <a:srgbClr val="FFFFFF"/>
                </a:solidFill>
              </a:defRPr>
            </a:lvl4pPr>
            <a:lvl5pPr lvl="4" algn="ctr">
              <a:spcBef>
                <a:spcPts val="0"/>
              </a:spcBef>
              <a:spcAft>
                <a:spcPts val="0"/>
              </a:spcAft>
              <a:buClr>
                <a:srgbClr val="FFFFFF"/>
              </a:buClr>
              <a:buSzPts val="4800"/>
              <a:buNone/>
              <a:defRPr sz="4800">
                <a:solidFill>
                  <a:srgbClr val="FFFFFF"/>
                </a:solidFill>
              </a:defRPr>
            </a:lvl5pPr>
            <a:lvl6pPr lvl="5" algn="ctr">
              <a:spcBef>
                <a:spcPts val="0"/>
              </a:spcBef>
              <a:spcAft>
                <a:spcPts val="0"/>
              </a:spcAft>
              <a:buClr>
                <a:srgbClr val="FFFFFF"/>
              </a:buClr>
              <a:buSzPts val="4800"/>
              <a:buNone/>
              <a:defRPr sz="4800">
                <a:solidFill>
                  <a:srgbClr val="FFFFFF"/>
                </a:solidFill>
              </a:defRPr>
            </a:lvl6pPr>
            <a:lvl7pPr lvl="6" algn="ctr">
              <a:spcBef>
                <a:spcPts val="0"/>
              </a:spcBef>
              <a:spcAft>
                <a:spcPts val="0"/>
              </a:spcAft>
              <a:buClr>
                <a:srgbClr val="FFFFFF"/>
              </a:buClr>
              <a:buSzPts val="4800"/>
              <a:buNone/>
              <a:defRPr sz="4800">
                <a:solidFill>
                  <a:srgbClr val="FFFFFF"/>
                </a:solidFill>
              </a:defRPr>
            </a:lvl7pPr>
            <a:lvl8pPr lvl="7" algn="ctr">
              <a:spcBef>
                <a:spcPts val="0"/>
              </a:spcBef>
              <a:spcAft>
                <a:spcPts val="0"/>
              </a:spcAft>
              <a:buClr>
                <a:srgbClr val="FFFFFF"/>
              </a:buClr>
              <a:buSzPts val="4800"/>
              <a:buNone/>
              <a:defRPr sz="4800">
                <a:solidFill>
                  <a:srgbClr val="FFFFFF"/>
                </a:solidFill>
              </a:defRPr>
            </a:lvl8pPr>
            <a:lvl9pPr lvl="8" algn="ctr">
              <a:spcBef>
                <a:spcPts val="0"/>
              </a:spcBef>
              <a:spcAft>
                <a:spcPts val="0"/>
              </a:spcAft>
              <a:buClr>
                <a:srgbClr val="FFFFFF"/>
              </a:buClr>
              <a:buSzPts val="4800"/>
              <a:buNone/>
              <a:defRPr sz="4800">
                <a:solidFill>
                  <a:srgbClr val="FFFFFF"/>
                </a:solidFill>
              </a:defRPr>
            </a:lvl9pPr>
          </a:lstStyle>
          <a:p/>
        </p:txBody>
      </p:sp>
      <p:grpSp>
        <p:nvGrpSpPr>
          <p:cNvPr id="11" name="Google Shape;11;p2"/>
          <p:cNvGrpSpPr/>
          <p:nvPr/>
        </p:nvGrpSpPr>
        <p:grpSpPr>
          <a:xfrm>
            <a:off x="3239978" y="-11"/>
            <a:ext cx="2664079" cy="1326980"/>
            <a:chOff x="3578850" y="-50"/>
            <a:chExt cx="1816500" cy="904800"/>
          </a:xfrm>
        </p:grpSpPr>
        <p:sp>
          <p:nvSpPr>
            <p:cNvPr id="12" name="Google Shape;12;p2"/>
            <p:cNvSpPr/>
            <p:nvPr/>
          </p:nvSpPr>
          <p:spPr>
            <a:xfrm rot="10800000">
              <a:off x="3578850" y="-50"/>
              <a:ext cx="1816500" cy="904800"/>
            </a:xfrm>
            <a:prstGeom prst="triangle">
              <a:avLst>
                <a:gd fmla="val 50000" name="adj"/>
              </a:avLst>
            </a:pr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10800000">
              <a:off x="4487250" y="-50"/>
              <a:ext cx="908100" cy="904800"/>
            </a:xfrm>
            <a:prstGeom prst="triangle">
              <a:avLst>
                <a:gd fmla="val 100000" name="adj"/>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bottom decoration">
  <p:cSld name="BLANK_1">
    <p:spTree>
      <p:nvGrpSpPr>
        <p:cNvPr id="52" name="Shape 52"/>
        <p:cNvGrpSpPr/>
        <p:nvPr/>
      </p:nvGrpSpPr>
      <p:grpSpPr>
        <a:xfrm>
          <a:off x="0" y="0"/>
          <a:ext cx="0" cy="0"/>
          <a:chOff x="0" y="0"/>
          <a:chExt cx="0" cy="0"/>
        </a:xfrm>
      </p:grpSpPr>
      <p:sp>
        <p:nvSpPr>
          <p:cNvPr id="53" name="Google Shape;53;p11"/>
          <p:cNvSpPr/>
          <p:nvPr/>
        </p:nvSpPr>
        <p:spPr>
          <a:xfrm>
            <a:off x="3821306" y="4465658"/>
            <a:ext cx="1501500" cy="747900"/>
          </a:xfrm>
          <a:prstGeom prst="triangle">
            <a:avLst>
              <a:gd fmla="val 50000" name="adj"/>
            </a:avLst>
          </a:prstGeom>
          <a:noFill/>
          <a:ln cap="flat" cmpd="thinThick" w="76200">
            <a:solidFill>
              <a:srgbClr val="CC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idx="12" type="sldNum"/>
          </p:nvPr>
        </p:nvSpPr>
        <p:spPr>
          <a:xfrm>
            <a:off x="-125" y="4813400"/>
            <a:ext cx="9144000" cy="33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_1_1">
    <p:spTree>
      <p:nvGrpSpPr>
        <p:cNvPr id="55" name="Shape 55"/>
        <p:cNvGrpSpPr/>
        <p:nvPr/>
      </p:nvGrpSpPr>
      <p:grpSpPr>
        <a:xfrm>
          <a:off x="0" y="0"/>
          <a:ext cx="0" cy="0"/>
          <a:chOff x="0" y="0"/>
          <a:chExt cx="0" cy="0"/>
        </a:xfrm>
      </p:grpSpPr>
      <p:sp>
        <p:nvSpPr>
          <p:cNvPr id="56" name="Google Shape;56;p12"/>
          <p:cNvSpPr txBox="1"/>
          <p:nvPr>
            <p:ph idx="12" type="sldNum"/>
          </p:nvPr>
        </p:nvSpPr>
        <p:spPr>
          <a:xfrm>
            <a:off x="-125" y="4813400"/>
            <a:ext cx="9144000" cy="33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57" name="Shape 57"/>
        <p:cNvGrpSpPr/>
        <p:nvPr/>
      </p:nvGrpSpPr>
      <p:grpSpPr>
        <a:xfrm>
          <a:off x="0" y="0"/>
          <a:ext cx="0" cy="0"/>
          <a:chOff x="0" y="0"/>
          <a:chExt cx="0" cy="0"/>
        </a:xfrm>
      </p:grpSpPr>
      <p:sp>
        <p:nvSpPr>
          <p:cNvPr id="58" name="Google Shape;58;p13"/>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9" name="Google Shape;59;p13"/>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0" name="Google Shape;60;p1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4" name="Shape 14"/>
        <p:cNvGrpSpPr/>
        <p:nvPr/>
      </p:nvGrpSpPr>
      <p:grpSpPr>
        <a:xfrm>
          <a:off x="0" y="0"/>
          <a:ext cx="0" cy="0"/>
          <a:chOff x="0" y="0"/>
          <a:chExt cx="0" cy="0"/>
        </a:xfrm>
      </p:grpSpPr>
      <p:sp>
        <p:nvSpPr>
          <p:cNvPr id="15" name="Google Shape;15;p3"/>
          <p:cNvSpPr txBox="1"/>
          <p:nvPr>
            <p:ph type="ctrTitle"/>
          </p:nvPr>
        </p:nvSpPr>
        <p:spPr>
          <a:xfrm>
            <a:off x="2129175" y="1659550"/>
            <a:ext cx="4885800" cy="1159800"/>
          </a:xfrm>
          <a:prstGeom prst="rect">
            <a:avLst/>
          </a:prstGeom>
        </p:spPr>
        <p:txBody>
          <a:bodyPr anchorCtr="0" anchor="t"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16" name="Google Shape;16;p3"/>
          <p:cNvSpPr txBox="1"/>
          <p:nvPr>
            <p:ph idx="1" type="subTitle"/>
          </p:nvPr>
        </p:nvSpPr>
        <p:spPr>
          <a:xfrm>
            <a:off x="2129175" y="2992450"/>
            <a:ext cx="4885800" cy="784800"/>
          </a:xfrm>
          <a:prstGeom prst="rect">
            <a:avLst/>
          </a:prstGeom>
        </p:spPr>
        <p:txBody>
          <a:bodyPr anchorCtr="0" anchor="t" bIns="91425" lIns="91425" spcFirstLastPara="1" rIns="91425" wrap="square" tIns="91425"/>
          <a:lstStyle>
            <a:lvl1pPr lvl="0" rtl="0" algn="ctr">
              <a:spcBef>
                <a:spcPts val="0"/>
              </a:spcBef>
              <a:spcAft>
                <a:spcPts val="0"/>
              </a:spcAft>
              <a:buClr>
                <a:srgbClr val="666666"/>
              </a:buClr>
              <a:buSzPts val="1800"/>
              <a:buNone/>
              <a:defRPr sz="1800">
                <a:solidFill>
                  <a:srgbClr val="666666"/>
                </a:solidFill>
              </a:defRPr>
            </a:lvl1pPr>
            <a:lvl2pPr lvl="1" rtl="0" algn="ctr">
              <a:spcBef>
                <a:spcPts val="0"/>
              </a:spcBef>
              <a:spcAft>
                <a:spcPts val="0"/>
              </a:spcAft>
              <a:buClr>
                <a:srgbClr val="666666"/>
              </a:buClr>
              <a:buSzPts val="1800"/>
              <a:buNone/>
              <a:defRPr sz="1800">
                <a:solidFill>
                  <a:srgbClr val="666666"/>
                </a:solidFill>
              </a:defRPr>
            </a:lvl2pPr>
            <a:lvl3pPr lvl="2" rtl="0" algn="ctr">
              <a:spcBef>
                <a:spcPts val="0"/>
              </a:spcBef>
              <a:spcAft>
                <a:spcPts val="0"/>
              </a:spcAft>
              <a:buClr>
                <a:srgbClr val="666666"/>
              </a:buClr>
              <a:buSzPts val="1800"/>
              <a:buNone/>
              <a:defRPr sz="1800">
                <a:solidFill>
                  <a:srgbClr val="666666"/>
                </a:solidFill>
              </a:defRPr>
            </a:lvl3pPr>
            <a:lvl4pPr lvl="3" rtl="0" algn="ctr">
              <a:spcBef>
                <a:spcPts val="0"/>
              </a:spcBef>
              <a:spcAft>
                <a:spcPts val="0"/>
              </a:spcAft>
              <a:buClr>
                <a:srgbClr val="666666"/>
              </a:buClr>
              <a:buSzPts val="2000"/>
              <a:buNone/>
              <a:defRPr>
                <a:solidFill>
                  <a:srgbClr val="666666"/>
                </a:solidFill>
              </a:defRPr>
            </a:lvl4pPr>
            <a:lvl5pPr lvl="4" rtl="0" algn="ctr">
              <a:spcBef>
                <a:spcPts val="0"/>
              </a:spcBef>
              <a:spcAft>
                <a:spcPts val="0"/>
              </a:spcAft>
              <a:buClr>
                <a:srgbClr val="666666"/>
              </a:buClr>
              <a:buSzPts val="2000"/>
              <a:buNone/>
              <a:defRPr>
                <a:solidFill>
                  <a:srgbClr val="666666"/>
                </a:solidFill>
              </a:defRPr>
            </a:lvl5pPr>
            <a:lvl6pPr lvl="5" rtl="0" algn="ctr">
              <a:spcBef>
                <a:spcPts val="0"/>
              </a:spcBef>
              <a:spcAft>
                <a:spcPts val="0"/>
              </a:spcAft>
              <a:buClr>
                <a:srgbClr val="666666"/>
              </a:buClr>
              <a:buSzPts val="2000"/>
              <a:buNone/>
              <a:defRPr>
                <a:solidFill>
                  <a:srgbClr val="666666"/>
                </a:solidFill>
              </a:defRPr>
            </a:lvl6pPr>
            <a:lvl7pPr lvl="6" rtl="0" algn="ctr">
              <a:spcBef>
                <a:spcPts val="0"/>
              </a:spcBef>
              <a:spcAft>
                <a:spcPts val="0"/>
              </a:spcAft>
              <a:buClr>
                <a:srgbClr val="666666"/>
              </a:buClr>
              <a:buSzPts val="2000"/>
              <a:buNone/>
              <a:defRPr>
                <a:solidFill>
                  <a:srgbClr val="666666"/>
                </a:solidFill>
              </a:defRPr>
            </a:lvl7pPr>
            <a:lvl8pPr lvl="7" rtl="0" algn="ctr">
              <a:spcBef>
                <a:spcPts val="0"/>
              </a:spcBef>
              <a:spcAft>
                <a:spcPts val="0"/>
              </a:spcAft>
              <a:buClr>
                <a:srgbClr val="666666"/>
              </a:buClr>
              <a:buSzPts val="2000"/>
              <a:buNone/>
              <a:defRPr>
                <a:solidFill>
                  <a:srgbClr val="666666"/>
                </a:solidFill>
              </a:defRPr>
            </a:lvl8pPr>
            <a:lvl9pPr lvl="8" rtl="0" algn="ctr">
              <a:spcBef>
                <a:spcPts val="0"/>
              </a:spcBef>
              <a:spcAft>
                <a:spcPts val="0"/>
              </a:spcAft>
              <a:buClr>
                <a:srgbClr val="666666"/>
              </a:buClr>
              <a:buSzPts val="2000"/>
              <a:buNone/>
              <a:defRPr>
                <a:solidFill>
                  <a:srgbClr val="666666"/>
                </a:solidFill>
              </a:defRPr>
            </a:lvl9pPr>
          </a:lstStyle>
          <a:p/>
        </p:txBody>
      </p:sp>
      <p:sp>
        <p:nvSpPr>
          <p:cNvPr id="17" name="Google Shape;17;p3"/>
          <p:cNvSpPr/>
          <p:nvPr/>
        </p:nvSpPr>
        <p:spPr>
          <a:xfrm rot="10800000">
            <a:off x="3269346" y="-44122"/>
            <a:ext cx="2605500" cy="1297800"/>
          </a:xfrm>
          <a:prstGeom prst="triangle">
            <a:avLst>
              <a:gd fmla="val 50000" name="adj"/>
            </a:avLst>
          </a:prstGeom>
          <a:noFill/>
          <a:ln cap="flat" cmpd="thinThick" w="76200">
            <a:solidFill>
              <a:srgbClr val="CC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8" name="Shape 18"/>
        <p:cNvGrpSpPr/>
        <p:nvPr/>
      </p:nvGrpSpPr>
      <p:grpSpPr>
        <a:xfrm>
          <a:off x="0" y="0"/>
          <a:ext cx="0" cy="0"/>
          <a:chOff x="0" y="0"/>
          <a:chExt cx="0" cy="0"/>
        </a:xfrm>
      </p:grpSpPr>
      <p:sp>
        <p:nvSpPr>
          <p:cNvPr id="19" name="Google Shape;19;p4"/>
          <p:cNvSpPr txBox="1"/>
          <p:nvPr>
            <p:ph idx="1" type="body"/>
          </p:nvPr>
        </p:nvSpPr>
        <p:spPr>
          <a:xfrm>
            <a:off x="2454925" y="1045950"/>
            <a:ext cx="4234200" cy="3188400"/>
          </a:xfrm>
          <a:prstGeom prst="rect">
            <a:avLst/>
          </a:prstGeom>
        </p:spPr>
        <p:txBody>
          <a:bodyPr anchorCtr="0" anchor="t" bIns="91425" lIns="91425" spcFirstLastPara="1" rIns="91425" wrap="square" tIns="91425"/>
          <a:lstStyle>
            <a:lvl1pPr indent="-419100" lvl="0" marL="457200" rtl="0" algn="ctr">
              <a:lnSpc>
                <a:spcPct val="115000"/>
              </a:lnSpc>
              <a:spcBef>
                <a:spcPts val="600"/>
              </a:spcBef>
              <a:spcAft>
                <a:spcPts val="0"/>
              </a:spcAft>
              <a:buSzPts val="3000"/>
              <a:buFont typeface="Playfair Display"/>
              <a:buChar char="◈"/>
              <a:defRPr i="1" sz="3000">
                <a:latin typeface="Playfair Display"/>
                <a:ea typeface="Playfair Display"/>
                <a:cs typeface="Playfair Display"/>
                <a:sym typeface="Playfair Display"/>
              </a:defRPr>
            </a:lvl1pPr>
            <a:lvl2pPr indent="-419100" lvl="1" marL="914400" rtl="0" algn="ctr">
              <a:lnSpc>
                <a:spcPct val="115000"/>
              </a:lnSpc>
              <a:spcBef>
                <a:spcPts val="0"/>
              </a:spcBef>
              <a:spcAft>
                <a:spcPts val="0"/>
              </a:spcAft>
              <a:buSzPts val="3000"/>
              <a:buFont typeface="Playfair Display"/>
              <a:buChar char="⬥"/>
              <a:defRPr i="1" sz="3000">
                <a:latin typeface="Playfair Display"/>
                <a:ea typeface="Playfair Display"/>
                <a:cs typeface="Playfair Display"/>
                <a:sym typeface="Playfair Display"/>
              </a:defRPr>
            </a:lvl2pPr>
            <a:lvl3pPr indent="-419100" lvl="2" marL="1371600" rtl="0" algn="ctr">
              <a:lnSpc>
                <a:spcPct val="115000"/>
              </a:lnSpc>
              <a:spcBef>
                <a:spcPts val="0"/>
              </a:spcBef>
              <a:spcAft>
                <a:spcPts val="0"/>
              </a:spcAft>
              <a:buSzPts val="3000"/>
              <a:buFont typeface="Playfair Display"/>
              <a:buChar char="⬦"/>
              <a:defRPr i="1" sz="3000">
                <a:latin typeface="Playfair Display"/>
                <a:ea typeface="Playfair Display"/>
                <a:cs typeface="Playfair Display"/>
                <a:sym typeface="Playfair Display"/>
              </a:defRPr>
            </a:lvl3pPr>
            <a:lvl4pPr indent="-419100" lvl="3" marL="1828800" rtl="0" algn="ctr">
              <a:lnSpc>
                <a:spcPct val="115000"/>
              </a:lnSpc>
              <a:spcBef>
                <a:spcPts val="0"/>
              </a:spcBef>
              <a:spcAft>
                <a:spcPts val="0"/>
              </a:spcAft>
              <a:buSzPts val="3000"/>
              <a:buFont typeface="Playfair Display"/>
              <a:buChar char="⬩"/>
              <a:defRPr i="1" sz="3000">
                <a:latin typeface="Playfair Display"/>
                <a:ea typeface="Playfair Display"/>
                <a:cs typeface="Playfair Display"/>
                <a:sym typeface="Playfair Display"/>
              </a:defRPr>
            </a:lvl4pPr>
            <a:lvl5pPr indent="-419100" lvl="4" marL="2286000" rtl="0" algn="ctr">
              <a:lnSpc>
                <a:spcPct val="115000"/>
              </a:lnSpc>
              <a:spcBef>
                <a:spcPts val="0"/>
              </a:spcBef>
              <a:spcAft>
                <a:spcPts val="0"/>
              </a:spcAft>
              <a:buSzPts val="3000"/>
              <a:buFont typeface="Playfair Display"/>
              <a:buChar char="⬩"/>
              <a:defRPr i="1" sz="3000">
                <a:latin typeface="Playfair Display"/>
                <a:ea typeface="Playfair Display"/>
                <a:cs typeface="Playfair Display"/>
                <a:sym typeface="Playfair Display"/>
              </a:defRPr>
            </a:lvl5pPr>
            <a:lvl6pPr indent="-419100" lvl="5" marL="2743200" rtl="0" algn="ctr">
              <a:lnSpc>
                <a:spcPct val="115000"/>
              </a:lnSpc>
              <a:spcBef>
                <a:spcPts val="0"/>
              </a:spcBef>
              <a:spcAft>
                <a:spcPts val="0"/>
              </a:spcAft>
              <a:buSzPts val="3000"/>
              <a:buFont typeface="Playfair Display"/>
              <a:buChar char="⬩"/>
              <a:defRPr i="1" sz="3000">
                <a:latin typeface="Playfair Display"/>
                <a:ea typeface="Playfair Display"/>
                <a:cs typeface="Playfair Display"/>
                <a:sym typeface="Playfair Display"/>
              </a:defRPr>
            </a:lvl6pPr>
            <a:lvl7pPr indent="-419100" lvl="6" marL="3200400" rtl="0" algn="ctr">
              <a:lnSpc>
                <a:spcPct val="115000"/>
              </a:lnSpc>
              <a:spcBef>
                <a:spcPts val="0"/>
              </a:spcBef>
              <a:spcAft>
                <a:spcPts val="0"/>
              </a:spcAft>
              <a:buSzPts val="3000"/>
              <a:buFont typeface="Playfair Display"/>
              <a:buChar char="⬩"/>
              <a:defRPr i="1" sz="3000">
                <a:latin typeface="Playfair Display"/>
                <a:ea typeface="Playfair Display"/>
                <a:cs typeface="Playfair Display"/>
                <a:sym typeface="Playfair Display"/>
              </a:defRPr>
            </a:lvl7pPr>
            <a:lvl8pPr indent="-419100" lvl="7" marL="3657600" rtl="0" algn="ctr">
              <a:lnSpc>
                <a:spcPct val="115000"/>
              </a:lnSpc>
              <a:spcBef>
                <a:spcPts val="0"/>
              </a:spcBef>
              <a:spcAft>
                <a:spcPts val="0"/>
              </a:spcAft>
              <a:buSzPts val="3000"/>
              <a:buFont typeface="Playfair Display"/>
              <a:buChar char="○"/>
              <a:defRPr i="1" sz="3000">
                <a:latin typeface="Playfair Display"/>
                <a:ea typeface="Playfair Display"/>
                <a:cs typeface="Playfair Display"/>
                <a:sym typeface="Playfair Display"/>
              </a:defRPr>
            </a:lvl8pPr>
            <a:lvl9pPr indent="-419100" lvl="8" marL="4114800" algn="ctr">
              <a:lnSpc>
                <a:spcPct val="115000"/>
              </a:lnSpc>
              <a:spcBef>
                <a:spcPts val="0"/>
              </a:spcBef>
              <a:spcAft>
                <a:spcPts val="0"/>
              </a:spcAft>
              <a:buSzPts val="3000"/>
              <a:buFont typeface="Playfair Display"/>
              <a:buChar char="■"/>
              <a:defRPr i="1" sz="3000">
                <a:latin typeface="Playfair Display"/>
                <a:ea typeface="Playfair Display"/>
                <a:cs typeface="Playfair Display"/>
                <a:sym typeface="Playfair Display"/>
              </a:defRPr>
            </a:lvl9pPr>
          </a:lstStyle>
          <a:p/>
        </p:txBody>
      </p:sp>
      <p:sp>
        <p:nvSpPr>
          <p:cNvPr id="20" name="Google Shape;20;p4"/>
          <p:cNvSpPr txBox="1"/>
          <p:nvPr/>
        </p:nvSpPr>
        <p:spPr>
          <a:xfrm>
            <a:off x="3593400" y="-114731"/>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rgbClr val="CC0000"/>
                </a:solidFill>
                <a:latin typeface="Playfair Display"/>
                <a:ea typeface="Playfair Display"/>
                <a:cs typeface="Playfair Display"/>
                <a:sym typeface="Playfair Display"/>
              </a:rPr>
              <a:t>“</a:t>
            </a:r>
            <a:endParaRPr sz="6000">
              <a:solidFill>
                <a:srgbClr val="CC0000"/>
              </a:solidFill>
              <a:latin typeface="Playfair Display"/>
              <a:ea typeface="Playfair Display"/>
              <a:cs typeface="Playfair Display"/>
              <a:sym typeface="Playfair Display"/>
            </a:endParaRPr>
          </a:p>
        </p:txBody>
      </p:sp>
      <p:sp>
        <p:nvSpPr>
          <p:cNvPr id="21" name="Google Shape;21;p4"/>
          <p:cNvSpPr/>
          <p:nvPr/>
        </p:nvSpPr>
        <p:spPr>
          <a:xfrm rot="10800000">
            <a:off x="3821306" y="-52066"/>
            <a:ext cx="1501500" cy="747900"/>
          </a:xfrm>
          <a:prstGeom prst="triangle">
            <a:avLst>
              <a:gd fmla="val 50000" name="adj"/>
            </a:avLst>
          </a:prstGeom>
          <a:noFill/>
          <a:ln cap="flat" cmpd="thinThick" w="76200">
            <a:solidFill>
              <a:srgbClr val="CC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2" type="sldNum"/>
          </p:nvPr>
        </p:nvSpPr>
        <p:spPr>
          <a:xfrm>
            <a:off x="-125" y="4813400"/>
            <a:ext cx="9144000" cy="330000"/>
          </a:xfrm>
          <a:prstGeom prst="rect">
            <a:avLst/>
          </a:prstGeom>
        </p:spPr>
        <p:txBody>
          <a:bodyPr anchorCtr="0" anchor="t" bIns="91425" lIns="91425" spcFirstLastPara="1" rIns="91425" wrap="square" tIns="91425">
            <a:noAutofit/>
          </a:bodyPr>
          <a:lstStyle>
            <a:lvl1pPr lvl="0">
              <a:buNone/>
              <a:defRPr>
                <a:latin typeface="Playfair Display"/>
                <a:ea typeface="Playfair Display"/>
                <a:cs typeface="Playfair Display"/>
                <a:sym typeface="Playfair Display"/>
              </a:defRPr>
            </a:lvl1pPr>
            <a:lvl2pPr lvl="1">
              <a:buNone/>
              <a:defRPr>
                <a:latin typeface="Playfair Display"/>
                <a:ea typeface="Playfair Display"/>
                <a:cs typeface="Playfair Display"/>
                <a:sym typeface="Playfair Display"/>
              </a:defRPr>
            </a:lvl2pPr>
            <a:lvl3pPr lvl="2">
              <a:buNone/>
              <a:defRPr>
                <a:latin typeface="Playfair Display"/>
                <a:ea typeface="Playfair Display"/>
                <a:cs typeface="Playfair Display"/>
                <a:sym typeface="Playfair Display"/>
              </a:defRPr>
            </a:lvl3pPr>
            <a:lvl4pPr lvl="3">
              <a:buNone/>
              <a:defRPr>
                <a:latin typeface="Playfair Display"/>
                <a:ea typeface="Playfair Display"/>
                <a:cs typeface="Playfair Display"/>
                <a:sym typeface="Playfair Display"/>
              </a:defRPr>
            </a:lvl4pPr>
            <a:lvl5pPr lvl="4">
              <a:buNone/>
              <a:defRPr>
                <a:latin typeface="Playfair Display"/>
                <a:ea typeface="Playfair Display"/>
                <a:cs typeface="Playfair Display"/>
                <a:sym typeface="Playfair Display"/>
              </a:defRPr>
            </a:lvl5pPr>
            <a:lvl6pPr lvl="5">
              <a:buNone/>
              <a:defRPr>
                <a:latin typeface="Playfair Display"/>
                <a:ea typeface="Playfair Display"/>
                <a:cs typeface="Playfair Display"/>
                <a:sym typeface="Playfair Display"/>
              </a:defRPr>
            </a:lvl6pPr>
            <a:lvl7pPr lvl="6">
              <a:buNone/>
              <a:defRPr>
                <a:latin typeface="Playfair Display"/>
                <a:ea typeface="Playfair Display"/>
                <a:cs typeface="Playfair Display"/>
                <a:sym typeface="Playfair Display"/>
              </a:defRPr>
            </a:lvl7pPr>
            <a:lvl8pPr lvl="7">
              <a:buNone/>
              <a:defRPr>
                <a:latin typeface="Playfair Display"/>
                <a:ea typeface="Playfair Display"/>
                <a:cs typeface="Playfair Display"/>
                <a:sym typeface="Playfair Display"/>
              </a:defRPr>
            </a:lvl8pPr>
            <a:lvl9pPr lvl="8">
              <a:buNone/>
              <a:defRPr>
                <a:latin typeface="Playfair Display"/>
                <a:ea typeface="Playfair Display"/>
                <a:cs typeface="Playfair Display"/>
                <a:sym typeface="Playfair Display"/>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3" name="Shape 23"/>
        <p:cNvGrpSpPr/>
        <p:nvPr/>
      </p:nvGrpSpPr>
      <p:grpSpPr>
        <a:xfrm>
          <a:off x="0" y="0"/>
          <a:ext cx="0" cy="0"/>
          <a:chOff x="0" y="0"/>
          <a:chExt cx="0" cy="0"/>
        </a:xfrm>
      </p:grpSpPr>
      <p:sp>
        <p:nvSpPr>
          <p:cNvPr id="24" name="Google Shape;24;p5"/>
          <p:cNvSpPr txBox="1"/>
          <p:nvPr>
            <p:ph type="title"/>
          </p:nvPr>
        </p:nvSpPr>
        <p:spPr>
          <a:xfrm>
            <a:off x="1031425" y="750150"/>
            <a:ext cx="7081200" cy="539100"/>
          </a:xfrm>
          <a:prstGeom prst="rect">
            <a:avLst/>
          </a:prstGeom>
        </p:spPr>
        <p:txBody>
          <a:bodyPr anchorCtr="0" anchor="t" bIns="91425" lIns="91425" spcFirstLastPara="1" rIns="91425" wrap="square" tIns="91425"/>
          <a:lstStyle>
            <a:lvl1pPr lvl="0">
              <a:spcBef>
                <a:spcPts val="0"/>
              </a:spcBef>
              <a:spcAft>
                <a:spcPts val="0"/>
              </a:spcAft>
              <a:buSzPts val="18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5" name="Google Shape;25;p5"/>
          <p:cNvSpPr txBox="1"/>
          <p:nvPr>
            <p:ph idx="1" type="body"/>
          </p:nvPr>
        </p:nvSpPr>
        <p:spPr>
          <a:xfrm>
            <a:off x="1031425" y="1351100"/>
            <a:ext cx="7081200" cy="34623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26" name="Google Shape;26;p5"/>
          <p:cNvSpPr/>
          <p:nvPr/>
        </p:nvSpPr>
        <p:spPr>
          <a:xfrm rot="10800000">
            <a:off x="3821306" y="-52066"/>
            <a:ext cx="1501500" cy="747900"/>
          </a:xfrm>
          <a:prstGeom prst="triangle">
            <a:avLst>
              <a:gd fmla="val 50000" name="adj"/>
            </a:avLst>
          </a:prstGeom>
          <a:noFill/>
          <a:ln cap="flat" cmpd="thinThick" w="76200">
            <a:solidFill>
              <a:srgbClr val="CC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idx="12" type="sldNum"/>
          </p:nvPr>
        </p:nvSpPr>
        <p:spPr>
          <a:xfrm>
            <a:off x="-125" y="4813400"/>
            <a:ext cx="9144000" cy="33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8" name="Shape 28"/>
        <p:cNvGrpSpPr/>
        <p:nvPr/>
      </p:nvGrpSpPr>
      <p:grpSpPr>
        <a:xfrm>
          <a:off x="0" y="0"/>
          <a:ext cx="0" cy="0"/>
          <a:chOff x="0" y="0"/>
          <a:chExt cx="0" cy="0"/>
        </a:xfrm>
      </p:grpSpPr>
      <p:sp>
        <p:nvSpPr>
          <p:cNvPr id="29" name="Google Shape;29;p6"/>
          <p:cNvSpPr txBox="1"/>
          <p:nvPr>
            <p:ph type="title"/>
          </p:nvPr>
        </p:nvSpPr>
        <p:spPr>
          <a:xfrm>
            <a:off x="1031425" y="750150"/>
            <a:ext cx="7081200" cy="539100"/>
          </a:xfrm>
          <a:prstGeom prst="rect">
            <a:avLst/>
          </a:prstGeom>
        </p:spPr>
        <p:txBody>
          <a:bodyPr anchorCtr="0" anchor="t" bIns="91425" lIns="91425" spcFirstLastPara="1" rIns="91425" wrap="square" tIns="91425"/>
          <a:lstStyle>
            <a:lvl1pPr lvl="0">
              <a:spcBef>
                <a:spcPts val="0"/>
              </a:spcBef>
              <a:spcAft>
                <a:spcPts val="0"/>
              </a:spcAft>
              <a:buSzPts val="18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0" name="Google Shape;30;p6"/>
          <p:cNvSpPr txBox="1"/>
          <p:nvPr>
            <p:ph idx="1" type="body"/>
          </p:nvPr>
        </p:nvSpPr>
        <p:spPr>
          <a:xfrm>
            <a:off x="784100" y="1453625"/>
            <a:ext cx="3677100" cy="34722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31" name="Google Shape;31;p6"/>
          <p:cNvSpPr txBox="1"/>
          <p:nvPr>
            <p:ph idx="2" type="body"/>
          </p:nvPr>
        </p:nvSpPr>
        <p:spPr>
          <a:xfrm>
            <a:off x="4682718" y="1453625"/>
            <a:ext cx="3677100" cy="34722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a:lvl2pPr>
            <a:lvl3pPr indent="-355600" lvl="2" marL="1371600">
              <a:spcBef>
                <a:spcPts val="0"/>
              </a:spcBef>
              <a:spcAft>
                <a:spcPts val="0"/>
              </a:spcAft>
              <a:buSzPts val="2000"/>
              <a:buChar char="⬦"/>
              <a:defRPr/>
            </a:lvl3pPr>
            <a:lvl4pPr indent="-355600" lvl="3" marL="1828800">
              <a:spcBef>
                <a:spcPts val="0"/>
              </a:spcBef>
              <a:spcAft>
                <a:spcPts val="0"/>
              </a:spcAft>
              <a:buSzPts val="2000"/>
              <a:buChar char="⬩"/>
              <a:defRPr/>
            </a:lvl4pPr>
            <a:lvl5pPr indent="-355600" lvl="4" marL="2286000">
              <a:spcBef>
                <a:spcPts val="0"/>
              </a:spcBef>
              <a:spcAft>
                <a:spcPts val="0"/>
              </a:spcAft>
              <a:buSzPts val="2000"/>
              <a:buChar char="⬩"/>
              <a:defRPr/>
            </a:lvl5pPr>
            <a:lvl6pPr indent="-355600" lvl="5" marL="2743200">
              <a:spcBef>
                <a:spcPts val="0"/>
              </a:spcBef>
              <a:spcAft>
                <a:spcPts val="0"/>
              </a:spcAft>
              <a:buSzPts val="2000"/>
              <a:buChar char="⬩"/>
              <a:defRPr/>
            </a:lvl6pPr>
            <a:lvl7pPr indent="-355600" lvl="6" marL="3200400">
              <a:spcBef>
                <a:spcPts val="0"/>
              </a:spcBef>
              <a:spcAft>
                <a:spcPts val="0"/>
              </a:spcAft>
              <a:buSzPts val="2000"/>
              <a:buChar char="⬩"/>
              <a:defRPr/>
            </a:lvl7pPr>
            <a:lvl8pPr indent="-355600" lvl="7" marL="3657600">
              <a:spcBef>
                <a:spcPts val="0"/>
              </a:spcBef>
              <a:spcAft>
                <a:spcPts val="0"/>
              </a:spcAft>
              <a:buSzPts val="2000"/>
              <a:buChar char="○"/>
              <a:defRPr/>
            </a:lvl8pPr>
            <a:lvl9pPr indent="-355600" lvl="8" marL="4114800">
              <a:spcBef>
                <a:spcPts val="0"/>
              </a:spcBef>
              <a:spcAft>
                <a:spcPts val="0"/>
              </a:spcAft>
              <a:buSzPts val="2000"/>
              <a:buChar char="■"/>
              <a:defRPr/>
            </a:lvl9pPr>
          </a:lstStyle>
          <a:p/>
        </p:txBody>
      </p:sp>
      <p:sp>
        <p:nvSpPr>
          <p:cNvPr id="32" name="Google Shape;32;p6"/>
          <p:cNvSpPr/>
          <p:nvPr/>
        </p:nvSpPr>
        <p:spPr>
          <a:xfrm rot="10800000">
            <a:off x="3821306" y="-52066"/>
            <a:ext cx="1501500" cy="747900"/>
          </a:xfrm>
          <a:prstGeom prst="triangle">
            <a:avLst>
              <a:gd fmla="val 50000" name="adj"/>
            </a:avLst>
          </a:prstGeom>
          <a:noFill/>
          <a:ln cap="flat" cmpd="thinThick" w="76200">
            <a:solidFill>
              <a:srgbClr val="CC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125" y="4813400"/>
            <a:ext cx="9144000" cy="33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34" name="Shape 34"/>
        <p:cNvGrpSpPr/>
        <p:nvPr/>
      </p:nvGrpSpPr>
      <p:grpSpPr>
        <a:xfrm>
          <a:off x="0" y="0"/>
          <a:ext cx="0" cy="0"/>
          <a:chOff x="0" y="0"/>
          <a:chExt cx="0" cy="0"/>
        </a:xfrm>
      </p:grpSpPr>
      <p:sp>
        <p:nvSpPr>
          <p:cNvPr id="35" name="Google Shape;35;p7"/>
          <p:cNvSpPr txBox="1"/>
          <p:nvPr>
            <p:ph type="title"/>
          </p:nvPr>
        </p:nvSpPr>
        <p:spPr>
          <a:xfrm>
            <a:off x="1031425" y="750150"/>
            <a:ext cx="7081200" cy="539100"/>
          </a:xfrm>
          <a:prstGeom prst="rect">
            <a:avLst/>
          </a:prstGeom>
        </p:spPr>
        <p:txBody>
          <a:bodyPr anchorCtr="0" anchor="t" bIns="91425" lIns="91425" spcFirstLastPara="1" rIns="91425" wrap="square" tIns="91425"/>
          <a:lstStyle>
            <a:lvl1pPr lvl="0" rtl="0">
              <a:spcBef>
                <a:spcPts val="0"/>
              </a:spcBef>
              <a:spcAft>
                <a:spcPts val="0"/>
              </a:spcAft>
              <a:buSzPts val="18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6" name="Google Shape;36;p7"/>
          <p:cNvSpPr txBox="1"/>
          <p:nvPr>
            <p:ph idx="1" type="body"/>
          </p:nvPr>
        </p:nvSpPr>
        <p:spPr>
          <a:xfrm>
            <a:off x="539000" y="1471725"/>
            <a:ext cx="2579100" cy="34542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7" name="Google Shape;37;p7"/>
          <p:cNvSpPr txBox="1"/>
          <p:nvPr>
            <p:ph idx="2" type="body"/>
          </p:nvPr>
        </p:nvSpPr>
        <p:spPr>
          <a:xfrm>
            <a:off x="3250326" y="1471725"/>
            <a:ext cx="2579100" cy="34542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8" name="Google Shape;38;p7"/>
          <p:cNvSpPr txBox="1"/>
          <p:nvPr>
            <p:ph idx="3" type="body"/>
          </p:nvPr>
        </p:nvSpPr>
        <p:spPr>
          <a:xfrm>
            <a:off x="5961653" y="1471725"/>
            <a:ext cx="2579100" cy="34542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39" name="Google Shape;39;p7"/>
          <p:cNvSpPr/>
          <p:nvPr/>
        </p:nvSpPr>
        <p:spPr>
          <a:xfrm rot="10800000">
            <a:off x="3821306" y="-52066"/>
            <a:ext cx="1501500" cy="747900"/>
          </a:xfrm>
          <a:prstGeom prst="triangle">
            <a:avLst>
              <a:gd fmla="val 50000" name="adj"/>
            </a:avLst>
          </a:prstGeom>
          <a:noFill/>
          <a:ln cap="flat" cmpd="thinThick" w="76200">
            <a:solidFill>
              <a:srgbClr val="CC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ph idx="12" type="sldNum"/>
          </p:nvPr>
        </p:nvSpPr>
        <p:spPr>
          <a:xfrm>
            <a:off x="-125" y="4813400"/>
            <a:ext cx="9144000" cy="33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8"/>
          <p:cNvSpPr txBox="1"/>
          <p:nvPr>
            <p:ph type="title"/>
          </p:nvPr>
        </p:nvSpPr>
        <p:spPr>
          <a:xfrm>
            <a:off x="1031425" y="750150"/>
            <a:ext cx="7081200" cy="539100"/>
          </a:xfrm>
          <a:prstGeom prst="rect">
            <a:avLst/>
          </a:prstGeom>
        </p:spPr>
        <p:txBody>
          <a:bodyPr anchorCtr="0" anchor="t" bIns="91425" lIns="91425" spcFirstLastPara="1" rIns="91425" wrap="square" tIns="91425"/>
          <a:lstStyle>
            <a:lvl1pPr lvl="0">
              <a:spcBef>
                <a:spcPts val="0"/>
              </a:spcBef>
              <a:spcAft>
                <a:spcPts val="0"/>
              </a:spcAft>
              <a:buSzPts val="18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3" name="Google Shape;43;p8"/>
          <p:cNvSpPr/>
          <p:nvPr/>
        </p:nvSpPr>
        <p:spPr>
          <a:xfrm rot="10800000">
            <a:off x="3821306" y="-52066"/>
            <a:ext cx="1501500" cy="747900"/>
          </a:xfrm>
          <a:prstGeom prst="triangle">
            <a:avLst>
              <a:gd fmla="val 50000" name="adj"/>
            </a:avLst>
          </a:prstGeom>
          <a:noFill/>
          <a:ln cap="flat" cmpd="thinThick" w="76200">
            <a:solidFill>
              <a:srgbClr val="CC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idx="12" type="sldNum"/>
          </p:nvPr>
        </p:nvSpPr>
        <p:spPr>
          <a:xfrm>
            <a:off x="-125" y="4813400"/>
            <a:ext cx="9144000" cy="33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9"/>
          <p:cNvSpPr txBox="1"/>
          <p:nvPr>
            <p:ph idx="1" type="body"/>
          </p:nvPr>
        </p:nvSpPr>
        <p:spPr>
          <a:xfrm>
            <a:off x="2352350" y="4177700"/>
            <a:ext cx="4439400" cy="519600"/>
          </a:xfrm>
          <a:prstGeom prst="rect">
            <a:avLst/>
          </a:prstGeom>
        </p:spPr>
        <p:txBody>
          <a:bodyPr anchorCtr="0" anchor="b" bIns="91425" lIns="91425" spcFirstLastPara="1" rIns="91425" wrap="square" tIns="91425"/>
          <a:lstStyle>
            <a:lvl1pPr indent="-228600" lvl="0" marL="457200" algn="ctr">
              <a:spcBef>
                <a:spcPts val="360"/>
              </a:spcBef>
              <a:spcAft>
                <a:spcPts val="0"/>
              </a:spcAft>
              <a:buClr>
                <a:srgbClr val="666666"/>
              </a:buClr>
              <a:buSzPts val="1400"/>
              <a:buNone/>
              <a:defRPr sz="1400">
                <a:solidFill>
                  <a:srgbClr val="666666"/>
                </a:solidFill>
              </a:defRPr>
            </a:lvl1pPr>
          </a:lstStyle>
          <a:p/>
        </p:txBody>
      </p:sp>
      <p:sp>
        <p:nvSpPr>
          <p:cNvPr id="47" name="Google Shape;47;p9"/>
          <p:cNvSpPr/>
          <p:nvPr/>
        </p:nvSpPr>
        <p:spPr>
          <a:xfrm>
            <a:off x="3821306" y="4697309"/>
            <a:ext cx="1501500" cy="747900"/>
          </a:xfrm>
          <a:prstGeom prst="triangle">
            <a:avLst>
              <a:gd fmla="val 50000" name="adj"/>
            </a:avLst>
          </a:prstGeom>
          <a:noFill/>
          <a:ln cap="flat" cmpd="thinThick" w="76200">
            <a:solidFill>
              <a:srgbClr val="CC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idx="12" type="sldNum"/>
          </p:nvPr>
        </p:nvSpPr>
        <p:spPr>
          <a:xfrm>
            <a:off x="-125" y="4813400"/>
            <a:ext cx="9144000" cy="330000"/>
          </a:xfrm>
          <a:prstGeom prst="rect">
            <a:avLst/>
          </a:prstGeom>
        </p:spPr>
        <p:txBody>
          <a:bodyPr anchorCtr="0" anchor="t" bIns="91425" lIns="91425" spcFirstLastPara="1" rIns="91425" wrap="square" tIns="91425">
            <a:noAutofit/>
          </a:bodyPr>
          <a:lstStyle>
            <a:lvl1pPr lvl="0">
              <a:buNone/>
              <a:defRPr>
                <a:solidFill>
                  <a:srgbClr val="666666"/>
                </a:solidFill>
              </a:defRPr>
            </a:lvl1pPr>
            <a:lvl2pPr lvl="1">
              <a:buNone/>
              <a:defRPr>
                <a:solidFill>
                  <a:srgbClr val="666666"/>
                </a:solidFill>
              </a:defRPr>
            </a:lvl2pPr>
            <a:lvl3pPr lvl="2">
              <a:buNone/>
              <a:defRPr>
                <a:solidFill>
                  <a:srgbClr val="666666"/>
                </a:solidFill>
              </a:defRPr>
            </a:lvl3pPr>
            <a:lvl4pPr lvl="3">
              <a:buNone/>
              <a:defRPr>
                <a:solidFill>
                  <a:srgbClr val="666666"/>
                </a:solidFill>
              </a:defRPr>
            </a:lvl4pPr>
            <a:lvl5pPr lvl="4">
              <a:buNone/>
              <a:defRPr>
                <a:solidFill>
                  <a:srgbClr val="666666"/>
                </a:solidFill>
              </a:defRPr>
            </a:lvl5pPr>
            <a:lvl6pPr lvl="5">
              <a:buNone/>
              <a:defRPr>
                <a:solidFill>
                  <a:srgbClr val="666666"/>
                </a:solidFill>
              </a:defRPr>
            </a:lvl6pPr>
            <a:lvl7pPr lvl="6">
              <a:buNone/>
              <a:defRPr>
                <a:solidFill>
                  <a:srgbClr val="666666"/>
                </a:solidFill>
              </a:defRPr>
            </a:lvl7pPr>
            <a:lvl8pPr lvl="7">
              <a:buNone/>
              <a:defRPr>
                <a:solidFill>
                  <a:srgbClr val="666666"/>
                </a:solidFill>
              </a:defRPr>
            </a:lvl8pPr>
            <a:lvl9pPr lvl="8">
              <a:buNone/>
              <a:defRPr>
                <a:solidFill>
                  <a:srgbClr val="666666"/>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op decoration" type="blank">
  <p:cSld name="BLANK">
    <p:spTree>
      <p:nvGrpSpPr>
        <p:cNvPr id="49" name="Shape 49"/>
        <p:cNvGrpSpPr/>
        <p:nvPr/>
      </p:nvGrpSpPr>
      <p:grpSpPr>
        <a:xfrm>
          <a:off x="0" y="0"/>
          <a:ext cx="0" cy="0"/>
          <a:chOff x="0" y="0"/>
          <a:chExt cx="0" cy="0"/>
        </a:xfrm>
      </p:grpSpPr>
      <p:sp>
        <p:nvSpPr>
          <p:cNvPr id="50" name="Google Shape;50;p10"/>
          <p:cNvSpPr/>
          <p:nvPr/>
        </p:nvSpPr>
        <p:spPr>
          <a:xfrm rot="10800000">
            <a:off x="3821306" y="-52066"/>
            <a:ext cx="1501500" cy="747900"/>
          </a:xfrm>
          <a:prstGeom prst="triangle">
            <a:avLst>
              <a:gd fmla="val 50000" name="adj"/>
            </a:avLst>
          </a:prstGeom>
          <a:noFill/>
          <a:ln cap="flat" cmpd="thinThick" w="76200">
            <a:solidFill>
              <a:srgbClr val="CC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0"/>
          <p:cNvSpPr txBox="1"/>
          <p:nvPr>
            <p:ph idx="12" type="sldNum"/>
          </p:nvPr>
        </p:nvSpPr>
        <p:spPr>
          <a:xfrm>
            <a:off x="-125" y="4813400"/>
            <a:ext cx="9144000" cy="3300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31425" y="750150"/>
            <a:ext cx="7081200" cy="539100"/>
          </a:xfrm>
          <a:prstGeom prst="rect">
            <a:avLst/>
          </a:prstGeom>
          <a:noFill/>
          <a:ln>
            <a:noFill/>
          </a:ln>
        </p:spPr>
        <p:txBody>
          <a:bodyPr anchorCtr="0" anchor="t" bIns="91425" lIns="91425" spcFirstLastPara="1" rIns="91425" wrap="square" tIns="91425"/>
          <a:lstStyle>
            <a:lvl1pPr lvl="0" algn="ctr">
              <a:spcBef>
                <a:spcPts val="0"/>
              </a:spcBef>
              <a:spcAft>
                <a:spcPts val="0"/>
              </a:spcAft>
              <a:buSzPts val="1800"/>
              <a:buFont typeface="Playfair Display"/>
              <a:buNone/>
              <a:defRPr i="1" sz="1800">
                <a:latin typeface="Playfair Display"/>
                <a:ea typeface="Playfair Display"/>
                <a:cs typeface="Playfair Display"/>
                <a:sym typeface="Playfair Display"/>
              </a:defRPr>
            </a:lvl1pPr>
            <a:lvl2pPr lvl="1">
              <a:spcBef>
                <a:spcPts val="0"/>
              </a:spcBef>
              <a:spcAft>
                <a:spcPts val="0"/>
              </a:spcAft>
              <a:buSzPts val="3600"/>
              <a:buNone/>
              <a:defRPr b="1" sz="3600"/>
            </a:lvl2pPr>
            <a:lvl3pPr lvl="2">
              <a:spcBef>
                <a:spcPts val="0"/>
              </a:spcBef>
              <a:spcAft>
                <a:spcPts val="0"/>
              </a:spcAft>
              <a:buSzPts val="3600"/>
              <a:buNone/>
              <a:defRPr b="1" sz="3600"/>
            </a:lvl3pPr>
            <a:lvl4pPr lvl="3">
              <a:spcBef>
                <a:spcPts val="0"/>
              </a:spcBef>
              <a:spcAft>
                <a:spcPts val="0"/>
              </a:spcAft>
              <a:buSzPts val="3600"/>
              <a:buNone/>
              <a:defRPr b="1" sz="3600"/>
            </a:lvl4pPr>
            <a:lvl5pPr lvl="4">
              <a:spcBef>
                <a:spcPts val="0"/>
              </a:spcBef>
              <a:spcAft>
                <a:spcPts val="0"/>
              </a:spcAft>
              <a:buSzPts val="3600"/>
              <a:buNone/>
              <a:defRPr b="1" sz="3600"/>
            </a:lvl5pPr>
            <a:lvl6pPr lvl="5">
              <a:spcBef>
                <a:spcPts val="0"/>
              </a:spcBef>
              <a:spcAft>
                <a:spcPts val="0"/>
              </a:spcAft>
              <a:buSzPts val="3600"/>
              <a:buNone/>
              <a:defRPr b="1" sz="3600"/>
            </a:lvl6pPr>
            <a:lvl7pPr lvl="6">
              <a:spcBef>
                <a:spcPts val="0"/>
              </a:spcBef>
              <a:spcAft>
                <a:spcPts val="0"/>
              </a:spcAft>
              <a:buSzPts val="3600"/>
              <a:buNone/>
              <a:defRPr b="1" sz="3600"/>
            </a:lvl7pPr>
            <a:lvl8pPr lvl="7">
              <a:spcBef>
                <a:spcPts val="0"/>
              </a:spcBef>
              <a:spcAft>
                <a:spcPts val="0"/>
              </a:spcAft>
              <a:buSzPts val="3600"/>
              <a:buNone/>
              <a:defRPr b="1" sz="3600"/>
            </a:lvl8pPr>
            <a:lvl9pPr lvl="8">
              <a:spcBef>
                <a:spcPts val="0"/>
              </a:spcBef>
              <a:spcAft>
                <a:spcPts val="0"/>
              </a:spcAft>
              <a:buSzPts val="3600"/>
              <a:buNone/>
              <a:defRPr b="1" sz="3600"/>
            </a:lvl9pPr>
          </a:lstStyle>
          <a:p/>
        </p:txBody>
      </p:sp>
      <p:sp>
        <p:nvSpPr>
          <p:cNvPr id="7" name="Google Shape;7;p1"/>
          <p:cNvSpPr txBox="1"/>
          <p:nvPr>
            <p:ph idx="1" type="body"/>
          </p:nvPr>
        </p:nvSpPr>
        <p:spPr>
          <a:xfrm>
            <a:off x="1031425" y="1351100"/>
            <a:ext cx="7081200" cy="3462300"/>
          </a:xfrm>
          <a:prstGeom prst="rect">
            <a:avLst/>
          </a:prstGeom>
          <a:noFill/>
          <a:ln>
            <a:noFill/>
          </a:ln>
        </p:spPr>
        <p:txBody>
          <a:bodyPr anchorCtr="0" anchor="t" bIns="91425" lIns="91425" spcFirstLastPara="1" rIns="91425" wrap="square" tIns="91425"/>
          <a:lstStyle>
            <a:lvl1pPr indent="-381000" lvl="0" marL="457200">
              <a:lnSpc>
                <a:spcPct val="115000"/>
              </a:lnSpc>
              <a:spcBef>
                <a:spcPts val="600"/>
              </a:spcBef>
              <a:spcAft>
                <a:spcPts val="0"/>
              </a:spcAft>
              <a:buClr>
                <a:srgbClr val="CC0000"/>
              </a:buClr>
              <a:buSzPts val="2400"/>
              <a:buFont typeface="Lora"/>
              <a:buChar char="◈"/>
              <a:defRPr sz="2400">
                <a:latin typeface="Lora"/>
                <a:ea typeface="Lora"/>
                <a:cs typeface="Lora"/>
                <a:sym typeface="Lora"/>
              </a:defRPr>
            </a:lvl1pPr>
            <a:lvl2pPr indent="-355600" lvl="1" marL="914400">
              <a:lnSpc>
                <a:spcPct val="115000"/>
              </a:lnSpc>
              <a:spcBef>
                <a:spcPts val="0"/>
              </a:spcBef>
              <a:spcAft>
                <a:spcPts val="0"/>
              </a:spcAft>
              <a:buClr>
                <a:srgbClr val="CC0000"/>
              </a:buClr>
              <a:buSzPts val="2000"/>
              <a:buFont typeface="Lora"/>
              <a:buChar char="⬥"/>
              <a:defRPr sz="2000">
                <a:latin typeface="Lora"/>
                <a:ea typeface="Lora"/>
                <a:cs typeface="Lora"/>
                <a:sym typeface="Lora"/>
              </a:defRPr>
            </a:lvl2pPr>
            <a:lvl3pPr indent="-355600" lvl="2" marL="1371600">
              <a:lnSpc>
                <a:spcPct val="115000"/>
              </a:lnSpc>
              <a:spcBef>
                <a:spcPts val="0"/>
              </a:spcBef>
              <a:spcAft>
                <a:spcPts val="0"/>
              </a:spcAft>
              <a:buClr>
                <a:srgbClr val="CC0000"/>
              </a:buClr>
              <a:buSzPts val="2000"/>
              <a:buFont typeface="Lora"/>
              <a:buChar char="⬦"/>
              <a:defRPr sz="2000">
                <a:latin typeface="Lora"/>
                <a:ea typeface="Lora"/>
                <a:cs typeface="Lora"/>
                <a:sym typeface="Lora"/>
              </a:defRPr>
            </a:lvl3pPr>
            <a:lvl4pPr indent="-355600" lvl="3" marL="1828800">
              <a:lnSpc>
                <a:spcPct val="115000"/>
              </a:lnSpc>
              <a:spcBef>
                <a:spcPts val="0"/>
              </a:spcBef>
              <a:spcAft>
                <a:spcPts val="0"/>
              </a:spcAft>
              <a:buClr>
                <a:srgbClr val="CC0000"/>
              </a:buClr>
              <a:buSzPts val="2000"/>
              <a:buFont typeface="Lora"/>
              <a:buChar char="⬩"/>
              <a:defRPr sz="2000">
                <a:latin typeface="Lora"/>
                <a:ea typeface="Lora"/>
                <a:cs typeface="Lora"/>
                <a:sym typeface="Lora"/>
              </a:defRPr>
            </a:lvl4pPr>
            <a:lvl5pPr indent="-355600" lvl="4" marL="2286000">
              <a:lnSpc>
                <a:spcPct val="115000"/>
              </a:lnSpc>
              <a:spcBef>
                <a:spcPts val="0"/>
              </a:spcBef>
              <a:spcAft>
                <a:spcPts val="0"/>
              </a:spcAft>
              <a:buClr>
                <a:srgbClr val="CC0000"/>
              </a:buClr>
              <a:buSzPts val="2000"/>
              <a:buFont typeface="Lora"/>
              <a:buChar char="⬩"/>
              <a:defRPr sz="2000">
                <a:latin typeface="Lora"/>
                <a:ea typeface="Lora"/>
                <a:cs typeface="Lora"/>
                <a:sym typeface="Lora"/>
              </a:defRPr>
            </a:lvl5pPr>
            <a:lvl6pPr indent="-355600" lvl="5" marL="2743200">
              <a:lnSpc>
                <a:spcPct val="115000"/>
              </a:lnSpc>
              <a:spcBef>
                <a:spcPts val="0"/>
              </a:spcBef>
              <a:spcAft>
                <a:spcPts val="0"/>
              </a:spcAft>
              <a:buClr>
                <a:srgbClr val="CC0000"/>
              </a:buClr>
              <a:buSzPts val="2000"/>
              <a:buFont typeface="Lora"/>
              <a:buChar char="⬩"/>
              <a:defRPr sz="2000">
                <a:latin typeface="Lora"/>
                <a:ea typeface="Lora"/>
                <a:cs typeface="Lora"/>
                <a:sym typeface="Lora"/>
              </a:defRPr>
            </a:lvl6pPr>
            <a:lvl7pPr indent="-355600" lvl="6" marL="3200400">
              <a:lnSpc>
                <a:spcPct val="115000"/>
              </a:lnSpc>
              <a:spcBef>
                <a:spcPts val="0"/>
              </a:spcBef>
              <a:spcAft>
                <a:spcPts val="0"/>
              </a:spcAft>
              <a:buClr>
                <a:srgbClr val="CC0000"/>
              </a:buClr>
              <a:buSzPts val="2000"/>
              <a:buFont typeface="Lora"/>
              <a:buChar char="⬩"/>
              <a:defRPr sz="2000">
                <a:latin typeface="Lora"/>
                <a:ea typeface="Lora"/>
                <a:cs typeface="Lora"/>
                <a:sym typeface="Lora"/>
              </a:defRPr>
            </a:lvl7pPr>
            <a:lvl8pPr indent="-355600" lvl="7" marL="3657600">
              <a:lnSpc>
                <a:spcPct val="115000"/>
              </a:lnSpc>
              <a:spcBef>
                <a:spcPts val="0"/>
              </a:spcBef>
              <a:spcAft>
                <a:spcPts val="0"/>
              </a:spcAft>
              <a:buSzPts val="2000"/>
              <a:buFont typeface="Lora"/>
              <a:buChar char="○"/>
              <a:defRPr sz="2000">
                <a:latin typeface="Lora"/>
                <a:ea typeface="Lora"/>
                <a:cs typeface="Lora"/>
                <a:sym typeface="Lora"/>
              </a:defRPr>
            </a:lvl8pPr>
            <a:lvl9pPr indent="-355600" lvl="8" marL="4114800">
              <a:lnSpc>
                <a:spcPct val="115000"/>
              </a:lnSpc>
              <a:spcBef>
                <a:spcPts val="0"/>
              </a:spcBef>
              <a:spcAft>
                <a:spcPts val="0"/>
              </a:spcAft>
              <a:buSzPts val="2000"/>
              <a:buFont typeface="Lora"/>
              <a:buChar char="■"/>
              <a:defRPr sz="2000">
                <a:latin typeface="Lora"/>
                <a:ea typeface="Lora"/>
                <a:cs typeface="Lora"/>
                <a:sym typeface="Lora"/>
              </a:defRPr>
            </a:lvl9pPr>
          </a:lstStyle>
          <a:p/>
        </p:txBody>
      </p:sp>
      <p:sp>
        <p:nvSpPr>
          <p:cNvPr id="8" name="Google Shape;8;p1"/>
          <p:cNvSpPr txBox="1"/>
          <p:nvPr>
            <p:ph idx="12" type="sldNum"/>
          </p:nvPr>
        </p:nvSpPr>
        <p:spPr>
          <a:xfrm>
            <a:off x="-125" y="4813400"/>
            <a:ext cx="9144000" cy="330000"/>
          </a:xfrm>
          <a:prstGeom prst="rect">
            <a:avLst/>
          </a:prstGeom>
          <a:noFill/>
          <a:ln>
            <a:noFill/>
          </a:ln>
        </p:spPr>
        <p:txBody>
          <a:bodyPr anchorCtr="0" anchor="t" bIns="91425" lIns="91425" spcFirstLastPara="1" rIns="91425" wrap="square" tIns="91425">
            <a:noAutofit/>
          </a:bodyPr>
          <a:lstStyle>
            <a:lvl1pPr lvl="0" algn="ctr">
              <a:buNone/>
              <a:defRPr sz="1200">
                <a:solidFill>
                  <a:srgbClr val="CC0000"/>
                </a:solidFill>
                <a:latin typeface="Playfair Display"/>
                <a:ea typeface="Playfair Display"/>
                <a:cs typeface="Playfair Display"/>
                <a:sym typeface="Playfair Display"/>
              </a:defRPr>
            </a:lvl1pPr>
            <a:lvl2pPr lvl="1" algn="ctr">
              <a:buNone/>
              <a:defRPr sz="1200">
                <a:solidFill>
                  <a:srgbClr val="CC0000"/>
                </a:solidFill>
                <a:latin typeface="Playfair Display"/>
                <a:ea typeface="Playfair Display"/>
                <a:cs typeface="Playfair Display"/>
                <a:sym typeface="Playfair Display"/>
              </a:defRPr>
            </a:lvl2pPr>
            <a:lvl3pPr lvl="2" algn="ctr">
              <a:buNone/>
              <a:defRPr sz="1200">
                <a:solidFill>
                  <a:srgbClr val="CC0000"/>
                </a:solidFill>
                <a:latin typeface="Playfair Display"/>
                <a:ea typeface="Playfair Display"/>
                <a:cs typeface="Playfair Display"/>
                <a:sym typeface="Playfair Display"/>
              </a:defRPr>
            </a:lvl3pPr>
            <a:lvl4pPr lvl="3" algn="ctr">
              <a:buNone/>
              <a:defRPr sz="1200">
                <a:solidFill>
                  <a:srgbClr val="CC0000"/>
                </a:solidFill>
                <a:latin typeface="Playfair Display"/>
                <a:ea typeface="Playfair Display"/>
                <a:cs typeface="Playfair Display"/>
                <a:sym typeface="Playfair Display"/>
              </a:defRPr>
            </a:lvl4pPr>
            <a:lvl5pPr lvl="4" algn="ctr">
              <a:buNone/>
              <a:defRPr sz="1200">
                <a:solidFill>
                  <a:srgbClr val="CC0000"/>
                </a:solidFill>
                <a:latin typeface="Playfair Display"/>
                <a:ea typeface="Playfair Display"/>
                <a:cs typeface="Playfair Display"/>
                <a:sym typeface="Playfair Display"/>
              </a:defRPr>
            </a:lvl5pPr>
            <a:lvl6pPr lvl="5" algn="ctr">
              <a:buNone/>
              <a:defRPr sz="1200">
                <a:solidFill>
                  <a:srgbClr val="CC0000"/>
                </a:solidFill>
                <a:latin typeface="Playfair Display"/>
                <a:ea typeface="Playfair Display"/>
                <a:cs typeface="Playfair Display"/>
                <a:sym typeface="Playfair Display"/>
              </a:defRPr>
            </a:lvl6pPr>
            <a:lvl7pPr lvl="6" algn="ctr">
              <a:buNone/>
              <a:defRPr sz="1200">
                <a:solidFill>
                  <a:srgbClr val="CC0000"/>
                </a:solidFill>
                <a:latin typeface="Playfair Display"/>
                <a:ea typeface="Playfair Display"/>
                <a:cs typeface="Playfair Display"/>
                <a:sym typeface="Playfair Display"/>
              </a:defRPr>
            </a:lvl7pPr>
            <a:lvl8pPr lvl="7" algn="ctr">
              <a:buNone/>
              <a:defRPr sz="1200">
                <a:solidFill>
                  <a:srgbClr val="CC0000"/>
                </a:solidFill>
                <a:latin typeface="Playfair Display"/>
                <a:ea typeface="Playfair Display"/>
                <a:cs typeface="Playfair Display"/>
                <a:sym typeface="Playfair Display"/>
              </a:defRPr>
            </a:lvl8pPr>
            <a:lvl9pPr lvl="8" algn="ctr">
              <a:buNone/>
              <a:defRPr sz="1200">
                <a:solidFill>
                  <a:srgbClr val="CC0000"/>
                </a:solidFill>
                <a:latin typeface="Playfair Display"/>
                <a:ea typeface="Playfair Display"/>
                <a:cs typeface="Playfair Display"/>
                <a:sym typeface="Playfair Display"/>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www.webmd.com/hiv-aids/aids-hiv-medication#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4" name="Shape 64"/>
        <p:cNvGrpSpPr/>
        <p:nvPr/>
      </p:nvGrpSpPr>
      <p:grpSpPr>
        <a:xfrm>
          <a:off x="0" y="0"/>
          <a:ext cx="0" cy="0"/>
          <a:chOff x="0" y="0"/>
          <a:chExt cx="0" cy="0"/>
        </a:xfrm>
      </p:grpSpPr>
      <p:sp>
        <p:nvSpPr>
          <p:cNvPr id="65" name="Google Shape;65;p14"/>
          <p:cNvSpPr txBox="1"/>
          <p:nvPr>
            <p:ph type="ctrTitle"/>
          </p:nvPr>
        </p:nvSpPr>
        <p:spPr>
          <a:xfrm>
            <a:off x="714300" y="2136600"/>
            <a:ext cx="7715400" cy="87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0" lang="en" sz="3600">
                <a:solidFill>
                  <a:srgbClr val="000000"/>
                </a:solidFill>
              </a:rPr>
              <a:t>Human </a:t>
            </a:r>
            <a:r>
              <a:rPr i="0" lang="en" sz="3600">
                <a:solidFill>
                  <a:srgbClr val="000000"/>
                </a:solidFill>
              </a:rPr>
              <a:t>Immunodeficiency</a:t>
            </a:r>
            <a:r>
              <a:rPr i="0" lang="en" sz="3600">
                <a:solidFill>
                  <a:srgbClr val="000000"/>
                </a:solidFill>
              </a:rPr>
              <a:t> Virus (HIV)</a:t>
            </a:r>
            <a:endParaRPr i="0" sz="3600">
              <a:solidFill>
                <a:srgbClr val="000000"/>
              </a:solidFill>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66" name="Google Shape;66;p14"/>
          <p:cNvSpPr txBox="1"/>
          <p:nvPr/>
        </p:nvSpPr>
        <p:spPr>
          <a:xfrm>
            <a:off x="714300" y="4091975"/>
            <a:ext cx="7062000" cy="41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layfair Display"/>
                <a:ea typeface="Playfair Display"/>
                <a:cs typeface="Playfair Display"/>
                <a:sym typeface="Playfair Display"/>
              </a:rPr>
              <a:t>Prabhnoor Bhons  |  Jamyang Choetso  |  Inderpreet Gill  |  Ali Hamade  |  Rajvir Thind</a:t>
            </a:r>
            <a:endParaRPr>
              <a:latin typeface="Playfair Display"/>
              <a:ea typeface="Playfair Display"/>
              <a:cs typeface="Playfair Display"/>
              <a:sym typeface="Playfair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3"/>
          <p:cNvSpPr txBox="1"/>
          <p:nvPr>
            <p:ph type="title"/>
          </p:nvPr>
        </p:nvSpPr>
        <p:spPr>
          <a:xfrm>
            <a:off x="1031425" y="7501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Diagnosis</a:t>
            </a:r>
            <a:endParaRPr b="1" i="0" sz="2400"/>
          </a:p>
        </p:txBody>
      </p:sp>
      <p:sp>
        <p:nvSpPr>
          <p:cNvPr id="208" name="Google Shape;208;p23"/>
          <p:cNvSpPr txBox="1"/>
          <p:nvPr>
            <p:ph idx="1" type="body"/>
          </p:nvPr>
        </p:nvSpPr>
        <p:spPr>
          <a:xfrm>
            <a:off x="198250" y="1471725"/>
            <a:ext cx="2907600" cy="345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highlight>
                  <a:srgbClr val="FFFFFF"/>
                </a:highlight>
              </a:rPr>
              <a:t>Enzyme immunoassay (EIA)</a:t>
            </a:r>
            <a:endParaRPr b="1" sz="16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b="1" sz="1400">
              <a:solidFill>
                <a:schemeClr val="dk1"/>
              </a:solidFill>
              <a:highlight>
                <a:srgbClr val="FFFFFF"/>
              </a:highlight>
            </a:endParaRPr>
          </a:p>
          <a:p>
            <a:pPr indent="-330200" lvl="0" marL="457200" rtl="0" algn="l">
              <a:spcBef>
                <a:spcPts val="0"/>
              </a:spcBef>
              <a:spcAft>
                <a:spcPts val="0"/>
              </a:spcAft>
              <a:buClr>
                <a:srgbClr val="CC0000"/>
              </a:buClr>
              <a:buSzPts val="1600"/>
              <a:buChar char="◈"/>
            </a:pPr>
            <a:r>
              <a:rPr lang="en" sz="1600">
                <a:solidFill>
                  <a:schemeClr val="dk1"/>
                </a:solidFill>
                <a:highlight>
                  <a:srgbClr val="FFFFFF"/>
                </a:highlight>
              </a:rPr>
              <a:t>common technique that has been adapted for the detection of HIV antibodies</a:t>
            </a:r>
            <a:endParaRPr sz="1600">
              <a:solidFill>
                <a:schemeClr val="dk1"/>
              </a:solidFill>
              <a:highlight>
                <a:srgbClr val="FFFFFF"/>
              </a:highlight>
            </a:endParaRPr>
          </a:p>
          <a:p>
            <a:pPr indent="-330200" lvl="0" marL="457200" rtl="0" algn="l">
              <a:spcBef>
                <a:spcPts val="0"/>
              </a:spcBef>
              <a:spcAft>
                <a:spcPts val="0"/>
              </a:spcAft>
              <a:buClr>
                <a:srgbClr val="CC0000"/>
              </a:buClr>
              <a:buSzPts val="1600"/>
              <a:buChar char="◈"/>
            </a:pPr>
            <a:r>
              <a:rPr lang="en" sz="1600">
                <a:solidFill>
                  <a:schemeClr val="dk1"/>
                </a:solidFill>
                <a:highlight>
                  <a:srgbClr val="FFFFFF"/>
                </a:highlight>
              </a:rPr>
              <a:t>screen large numbers of specimens</a:t>
            </a:r>
            <a:endParaRPr sz="1600">
              <a:solidFill>
                <a:schemeClr val="dk1"/>
              </a:solidFill>
              <a:highlight>
                <a:srgbClr val="FFFFFF"/>
              </a:highlight>
            </a:endParaRPr>
          </a:p>
          <a:p>
            <a:pPr indent="-330200" lvl="0" marL="457200" rtl="0" algn="l">
              <a:spcBef>
                <a:spcPts val="0"/>
              </a:spcBef>
              <a:spcAft>
                <a:spcPts val="0"/>
              </a:spcAft>
              <a:buClr>
                <a:srgbClr val="CC0000"/>
              </a:buClr>
              <a:buSzPts val="1600"/>
              <a:buChar char="◈"/>
            </a:pPr>
            <a:r>
              <a:rPr lang="en" sz="1600">
                <a:solidFill>
                  <a:schemeClr val="dk1"/>
                </a:solidFill>
                <a:highlight>
                  <a:srgbClr val="FFFFFF"/>
                </a:highlight>
              </a:rPr>
              <a:t>two hours</a:t>
            </a:r>
            <a:endParaRPr sz="1600">
              <a:solidFill>
                <a:schemeClr val="dk1"/>
              </a:solidFill>
              <a:highlight>
                <a:srgbClr val="FFFFFF"/>
              </a:highlight>
            </a:endParaRPr>
          </a:p>
          <a:p>
            <a:pPr indent="-330200" lvl="0" marL="457200" rtl="0" algn="l">
              <a:spcBef>
                <a:spcPts val="0"/>
              </a:spcBef>
              <a:spcAft>
                <a:spcPts val="0"/>
              </a:spcAft>
              <a:buClr>
                <a:srgbClr val="CC0000"/>
              </a:buClr>
              <a:buSzPts val="1600"/>
              <a:buChar char="◈"/>
            </a:pPr>
            <a:r>
              <a:rPr lang="en" sz="1600">
                <a:solidFill>
                  <a:schemeClr val="dk1"/>
                </a:solidFill>
                <a:highlight>
                  <a:srgbClr val="FFFFFF"/>
                </a:highlight>
              </a:rPr>
              <a:t>require sophisticated equipment</a:t>
            </a:r>
            <a:endParaRPr sz="1600">
              <a:solidFill>
                <a:schemeClr val="dk1"/>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latin typeface="Arial"/>
              <a:ea typeface="Arial"/>
              <a:cs typeface="Arial"/>
              <a:sym typeface="Arial"/>
            </a:endParaRPr>
          </a:p>
        </p:txBody>
      </p:sp>
      <p:sp>
        <p:nvSpPr>
          <p:cNvPr id="209" name="Google Shape;209;p23"/>
          <p:cNvSpPr txBox="1"/>
          <p:nvPr>
            <p:ph idx="2" type="body"/>
          </p:nvPr>
        </p:nvSpPr>
        <p:spPr>
          <a:xfrm>
            <a:off x="3381875" y="1471725"/>
            <a:ext cx="2695200" cy="345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highlight>
                  <a:srgbClr val="FFFFFF"/>
                </a:highlight>
              </a:rPr>
              <a:t>Rapid Test Devices</a:t>
            </a:r>
            <a:endParaRPr b="1" sz="1600">
              <a:solidFill>
                <a:schemeClr val="dk1"/>
              </a:solidFill>
              <a:highlight>
                <a:srgbClr val="FFFFFF"/>
              </a:highlight>
            </a:endParaRPr>
          </a:p>
          <a:p>
            <a:pPr indent="0" lvl="0" marL="0" rtl="0" algn="l">
              <a:spcBef>
                <a:spcPts val="0"/>
              </a:spcBef>
              <a:spcAft>
                <a:spcPts val="0"/>
              </a:spcAft>
              <a:buNone/>
            </a:pPr>
            <a:r>
              <a:t/>
            </a:r>
            <a:endParaRPr sz="1600">
              <a:solidFill>
                <a:schemeClr val="dk1"/>
              </a:solidFill>
              <a:highlight>
                <a:srgbClr val="FFFFFF"/>
              </a:highlight>
            </a:endParaRPr>
          </a:p>
          <a:p>
            <a:pPr indent="-330200" lvl="0" marL="457200" rtl="0" algn="l">
              <a:spcBef>
                <a:spcPts val="0"/>
              </a:spcBef>
              <a:spcAft>
                <a:spcPts val="0"/>
              </a:spcAft>
              <a:buClr>
                <a:srgbClr val="CC0000"/>
              </a:buClr>
              <a:buSzPts val="1600"/>
              <a:buChar char="◈"/>
            </a:pPr>
            <a:r>
              <a:rPr lang="en" sz="1600">
                <a:solidFill>
                  <a:srgbClr val="222222"/>
                </a:solidFill>
                <a:highlight>
                  <a:srgbClr val="FFFFFF"/>
                </a:highlight>
              </a:rPr>
              <a:t>qualitative immunoassays</a:t>
            </a:r>
            <a:endParaRPr sz="1600">
              <a:solidFill>
                <a:srgbClr val="222222"/>
              </a:solidFill>
              <a:highlight>
                <a:srgbClr val="FFFFFF"/>
              </a:highlight>
            </a:endParaRPr>
          </a:p>
          <a:p>
            <a:pPr indent="-330200" lvl="0" marL="457200" rtl="0" algn="l">
              <a:spcBef>
                <a:spcPts val="0"/>
              </a:spcBef>
              <a:spcAft>
                <a:spcPts val="0"/>
              </a:spcAft>
              <a:buClr>
                <a:srgbClr val="CC0000"/>
              </a:buClr>
              <a:buSzPts val="1600"/>
              <a:buChar char="◈"/>
            </a:pPr>
            <a:r>
              <a:rPr lang="en" sz="1600">
                <a:solidFill>
                  <a:schemeClr val="dk1"/>
                </a:solidFill>
                <a:highlight>
                  <a:srgbClr val="FFFFFF"/>
                </a:highlight>
              </a:rPr>
              <a:t>helpful in resource-limited settings</a:t>
            </a:r>
            <a:endParaRPr sz="1600">
              <a:solidFill>
                <a:schemeClr val="dk1"/>
              </a:solidFill>
              <a:highlight>
                <a:srgbClr val="FFFFFF"/>
              </a:highlight>
            </a:endParaRPr>
          </a:p>
          <a:p>
            <a:pPr indent="-330200" lvl="0" marL="457200" rtl="0" algn="l">
              <a:spcBef>
                <a:spcPts val="0"/>
              </a:spcBef>
              <a:spcAft>
                <a:spcPts val="0"/>
              </a:spcAft>
              <a:buClr>
                <a:srgbClr val="CC0000"/>
              </a:buClr>
              <a:buSzPts val="1600"/>
              <a:buChar char="◈"/>
            </a:pPr>
            <a:r>
              <a:rPr lang="en" sz="1600">
                <a:solidFill>
                  <a:schemeClr val="dk1"/>
                </a:solidFill>
                <a:highlight>
                  <a:srgbClr val="FFFFFF"/>
                </a:highlight>
              </a:rPr>
              <a:t>Kit with reagents </a:t>
            </a:r>
            <a:endParaRPr sz="1600">
              <a:solidFill>
                <a:schemeClr val="dk1"/>
              </a:solidFill>
              <a:highlight>
                <a:srgbClr val="FFFFFF"/>
              </a:highlight>
            </a:endParaRPr>
          </a:p>
          <a:p>
            <a:pPr indent="-330200" lvl="0" marL="457200" rtl="0" algn="l">
              <a:spcBef>
                <a:spcPts val="0"/>
              </a:spcBef>
              <a:spcAft>
                <a:spcPts val="0"/>
              </a:spcAft>
              <a:buClr>
                <a:srgbClr val="CC0000"/>
              </a:buClr>
              <a:buSzPts val="1600"/>
              <a:buChar char="◈"/>
            </a:pPr>
            <a:r>
              <a:rPr lang="en" sz="1600">
                <a:solidFill>
                  <a:schemeClr val="dk1"/>
                </a:solidFill>
                <a:highlight>
                  <a:srgbClr val="FFFFFF"/>
                </a:highlight>
              </a:rPr>
              <a:t>Cost-effective </a:t>
            </a:r>
            <a:endParaRPr sz="1600">
              <a:solidFill>
                <a:schemeClr val="dk1"/>
              </a:solidFill>
              <a:highlight>
                <a:srgbClr val="FFFFFF"/>
              </a:highlight>
            </a:endParaRPr>
          </a:p>
          <a:p>
            <a:pPr indent="-330200" lvl="0" marL="457200" rtl="0" algn="l">
              <a:spcBef>
                <a:spcPts val="0"/>
              </a:spcBef>
              <a:spcAft>
                <a:spcPts val="0"/>
              </a:spcAft>
              <a:buClr>
                <a:srgbClr val="CC0000"/>
              </a:buClr>
              <a:buSzPts val="1600"/>
              <a:buChar char="◈"/>
            </a:pPr>
            <a:r>
              <a:rPr lang="en" sz="1600">
                <a:solidFill>
                  <a:schemeClr val="dk1"/>
                </a:solidFill>
                <a:highlight>
                  <a:srgbClr val="FFFFFF"/>
                </a:highlight>
              </a:rPr>
              <a:t>Results in 10-30 minutes</a:t>
            </a:r>
            <a:endParaRPr sz="1600">
              <a:solidFill>
                <a:schemeClr val="dk1"/>
              </a:solidFill>
              <a:highlight>
                <a:srgbClr val="FFFFFF"/>
              </a:highlight>
            </a:endParaRPr>
          </a:p>
        </p:txBody>
      </p:sp>
      <p:sp>
        <p:nvSpPr>
          <p:cNvPr id="210" name="Google Shape;210;p23"/>
          <p:cNvSpPr txBox="1"/>
          <p:nvPr>
            <p:ph idx="3" type="body"/>
          </p:nvPr>
        </p:nvSpPr>
        <p:spPr>
          <a:xfrm>
            <a:off x="6181925" y="1471725"/>
            <a:ext cx="2695200" cy="345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chemeClr val="dk1"/>
                </a:solidFill>
                <a:highlight>
                  <a:srgbClr val="FFFFFF"/>
                </a:highlight>
              </a:rPr>
              <a:t>Western Blotting</a:t>
            </a:r>
            <a:endParaRPr b="1" sz="1600">
              <a:solidFill>
                <a:schemeClr val="dk1"/>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latin typeface="Arial"/>
              <a:ea typeface="Arial"/>
              <a:cs typeface="Arial"/>
              <a:sym typeface="Arial"/>
            </a:endParaRPr>
          </a:p>
          <a:p>
            <a:pPr indent="-330200" lvl="0" marL="457200" rtl="0" algn="l">
              <a:spcBef>
                <a:spcPts val="0"/>
              </a:spcBef>
              <a:spcAft>
                <a:spcPts val="0"/>
              </a:spcAft>
              <a:buClr>
                <a:srgbClr val="CC0000"/>
              </a:buClr>
              <a:buSzPts val="1600"/>
              <a:buChar char="◈"/>
            </a:pPr>
            <a:r>
              <a:rPr lang="en" sz="1600">
                <a:solidFill>
                  <a:schemeClr val="dk1"/>
                </a:solidFill>
                <a:highlight>
                  <a:srgbClr val="FFFFFF"/>
                </a:highlight>
              </a:rPr>
              <a:t>Multilayer process </a:t>
            </a:r>
            <a:endParaRPr sz="1600">
              <a:solidFill>
                <a:schemeClr val="dk1"/>
              </a:solidFill>
              <a:highlight>
                <a:srgbClr val="FFFFFF"/>
              </a:highlight>
            </a:endParaRPr>
          </a:p>
          <a:p>
            <a:pPr indent="-330200" lvl="0" marL="457200" rtl="0" algn="l">
              <a:spcBef>
                <a:spcPts val="0"/>
              </a:spcBef>
              <a:spcAft>
                <a:spcPts val="0"/>
              </a:spcAft>
              <a:buClr>
                <a:srgbClr val="CC0000"/>
              </a:buClr>
              <a:buSzPts val="1600"/>
              <a:buChar char="◈"/>
            </a:pPr>
            <a:r>
              <a:rPr lang="en" sz="1600">
                <a:solidFill>
                  <a:schemeClr val="dk1"/>
                </a:solidFill>
                <a:highlight>
                  <a:srgbClr val="FFFFFF"/>
                </a:highlight>
              </a:rPr>
              <a:t>HIV antibodies bind to HIV antigens </a:t>
            </a:r>
            <a:endParaRPr sz="1600">
              <a:solidFill>
                <a:schemeClr val="dk1"/>
              </a:solidFill>
              <a:highlight>
                <a:srgbClr val="FFFFFF"/>
              </a:highlight>
            </a:endParaRPr>
          </a:p>
          <a:p>
            <a:pPr indent="-330200" lvl="0" marL="457200" rtl="0" algn="l">
              <a:spcBef>
                <a:spcPts val="0"/>
              </a:spcBef>
              <a:spcAft>
                <a:spcPts val="0"/>
              </a:spcAft>
              <a:buClr>
                <a:srgbClr val="CC0000"/>
              </a:buClr>
              <a:buSzPts val="1600"/>
              <a:buChar char="◈"/>
            </a:pPr>
            <a:r>
              <a:rPr lang="en" sz="1600">
                <a:solidFill>
                  <a:schemeClr val="dk1"/>
                </a:solidFill>
                <a:highlight>
                  <a:srgbClr val="FFFFFF"/>
                </a:highlight>
              </a:rPr>
              <a:t>Changes colour when in contact with the antibody-enzyme layer</a:t>
            </a:r>
            <a:endParaRPr sz="1600">
              <a:solidFill>
                <a:schemeClr val="dk1"/>
              </a:solidFill>
              <a:highlight>
                <a:srgbClr val="FFFFFF"/>
              </a:highlight>
            </a:endParaRPr>
          </a:p>
        </p:txBody>
      </p:sp>
      <p:grpSp>
        <p:nvGrpSpPr>
          <p:cNvPr id="211" name="Google Shape;211;p23"/>
          <p:cNvGrpSpPr/>
          <p:nvPr/>
        </p:nvGrpSpPr>
        <p:grpSpPr>
          <a:xfrm>
            <a:off x="4412183" y="83169"/>
            <a:ext cx="319649" cy="326232"/>
            <a:chOff x="3955900" y="2984500"/>
            <a:chExt cx="414000" cy="422525"/>
          </a:xfrm>
        </p:grpSpPr>
        <p:sp>
          <p:nvSpPr>
            <p:cNvPr id="212" name="Google Shape;212;p23"/>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5" name="Google Shape;215;p23"/>
          <p:cNvPicPr preferRelativeResize="0"/>
          <p:nvPr/>
        </p:nvPicPr>
        <p:blipFill>
          <a:blip r:embed="rId3">
            <a:alphaModFix/>
          </a:blip>
          <a:stretch>
            <a:fillRect/>
          </a:stretch>
        </p:blipFill>
        <p:spPr>
          <a:xfrm>
            <a:off x="6353095" y="3950350"/>
            <a:ext cx="2778626" cy="1193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24"/>
          <p:cNvSpPr txBox="1"/>
          <p:nvPr>
            <p:ph type="title"/>
          </p:nvPr>
        </p:nvSpPr>
        <p:spPr>
          <a:xfrm>
            <a:off x="1295775" y="706125"/>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Drugs &amp; Medication</a:t>
            </a:r>
            <a:endParaRPr b="1" i="0" sz="2400"/>
          </a:p>
        </p:txBody>
      </p:sp>
      <p:sp>
        <p:nvSpPr>
          <p:cNvPr id="221" name="Google Shape;221;p24"/>
          <p:cNvSpPr txBox="1"/>
          <p:nvPr>
            <p:ph idx="1" type="body"/>
          </p:nvPr>
        </p:nvSpPr>
        <p:spPr>
          <a:xfrm>
            <a:off x="138700" y="1062725"/>
            <a:ext cx="5220300" cy="4080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Antiretroviral Therapy (ART)</a:t>
            </a:r>
            <a:endParaRPr b="1"/>
          </a:p>
          <a:p>
            <a:pPr indent="-342900" lvl="0" marL="457200" rtl="0" algn="l">
              <a:spcBef>
                <a:spcPts val="600"/>
              </a:spcBef>
              <a:spcAft>
                <a:spcPts val="0"/>
              </a:spcAft>
              <a:buSzPts val="1800"/>
              <a:buChar char="◈"/>
            </a:pPr>
            <a:r>
              <a:rPr lang="en"/>
              <a:t>No cure available</a:t>
            </a:r>
            <a:endParaRPr/>
          </a:p>
          <a:p>
            <a:pPr indent="-342900" lvl="1" marL="914400" rtl="0" algn="l">
              <a:spcBef>
                <a:spcPts val="0"/>
              </a:spcBef>
              <a:spcAft>
                <a:spcPts val="0"/>
              </a:spcAft>
              <a:buSzPts val="1800"/>
              <a:buChar char="⬥"/>
            </a:pPr>
            <a:r>
              <a:rPr lang="en"/>
              <a:t>Treatments are very effective </a:t>
            </a:r>
            <a:endParaRPr/>
          </a:p>
          <a:p>
            <a:pPr indent="-342900" lvl="0" marL="457200" rtl="0" algn="l">
              <a:spcBef>
                <a:spcPts val="0"/>
              </a:spcBef>
              <a:spcAft>
                <a:spcPts val="0"/>
              </a:spcAft>
              <a:buSzPts val="1800"/>
              <a:buChar char="◈"/>
            </a:pPr>
            <a:r>
              <a:rPr lang="en"/>
              <a:t>Combination of multiple drugs </a:t>
            </a:r>
            <a:endParaRPr/>
          </a:p>
          <a:p>
            <a:pPr indent="-342900" lvl="1" marL="914400" rtl="0" algn="l">
              <a:spcBef>
                <a:spcPts val="0"/>
              </a:spcBef>
              <a:spcAft>
                <a:spcPts val="0"/>
              </a:spcAft>
              <a:buSzPts val="1800"/>
              <a:buChar char="⬥"/>
            </a:pPr>
            <a:r>
              <a:rPr lang="en"/>
              <a:t>WHO</a:t>
            </a:r>
            <a:endParaRPr/>
          </a:p>
          <a:p>
            <a:pPr indent="-342900" lvl="1" marL="914400" rtl="0" algn="l">
              <a:spcBef>
                <a:spcPts val="0"/>
              </a:spcBef>
              <a:spcAft>
                <a:spcPts val="0"/>
              </a:spcAft>
              <a:buSzPts val="1800"/>
              <a:buChar char="⬥"/>
            </a:pPr>
            <a:r>
              <a:rPr lang="en"/>
              <a:t>At least 2 or more types of drugs </a:t>
            </a:r>
            <a:endParaRPr/>
          </a:p>
          <a:p>
            <a:pPr indent="-342900" lvl="1" marL="914400" rtl="0" algn="l">
              <a:spcBef>
                <a:spcPts val="0"/>
              </a:spcBef>
              <a:spcAft>
                <a:spcPts val="0"/>
              </a:spcAft>
              <a:buSzPts val="1800"/>
              <a:buChar char="⬥"/>
            </a:pPr>
            <a:r>
              <a:rPr lang="en"/>
              <a:t>Taken after diagnosis</a:t>
            </a:r>
            <a:endParaRPr/>
          </a:p>
          <a:p>
            <a:pPr indent="-342900" lvl="0" marL="457200" rtl="0" algn="l">
              <a:spcBef>
                <a:spcPts val="0"/>
              </a:spcBef>
              <a:spcAft>
                <a:spcPts val="0"/>
              </a:spcAft>
              <a:buSzPts val="1800"/>
              <a:buChar char="◈"/>
            </a:pPr>
            <a:r>
              <a:rPr lang="en"/>
              <a:t>Viral load decreases to negligible amounts</a:t>
            </a:r>
            <a:endParaRPr/>
          </a:p>
          <a:p>
            <a:pPr indent="-342900" lvl="1" marL="914400" rtl="0" algn="l">
              <a:spcBef>
                <a:spcPts val="0"/>
              </a:spcBef>
              <a:spcAft>
                <a:spcPts val="0"/>
              </a:spcAft>
              <a:buSzPts val="1800"/>
              <a:buChar char="⬥"/>
            </a:pPr>
            <a:r>
              <a:rPr lang="en"/>
              <a:t>Taken for life </a:t>
            </a:r>
            <a:endParaRPr/>
          </a:p>
          <a:p>
            <a:pPr indent="-342900" lvl="0" marL="457200" rtl="0" algn="l">
              <a:spcBef>
                <a:spcPts val="0"/>
              </a:spcBef>
              <a:spcAft>
                <a:spcPts val="0"/>
              </a:spcAft>
              <a:buSzPts val="1800"/>
              <a:buChar char="◈"/>
            </a:pPr>
            <a:r>
              <a:rPr lang="en"/>
              <a:t>Headaches and Mild Dizziness</a:t>
            </a:r>
            <a:endParaRPr/>
          </a:p>
          <a:p>
            <a:pPr indent="-342900" lvl="1" marL="914400" rtl="0" algn="l">
              <a:spcBef>
                <a:spcPts val="0"/>
              </a:spcBef>
              <a:spcAft>
                <a:spcPts val="0"/>
              </a:spcAft>
              <a:buSzPts val="1800"/>
              <a:buChar char="⬥"/>
            </a:pPr>
            <a:r>
              <a:rPr lang="en"/>
              <a:t>Liver Damage </a:t>
            </a:r>
            <a:endParaRPr/>
          </a:p>
          <a:p>
            <a:pPr indent="-342900" lvl="0" marL="457200" rtl="0" algn="l">
              <a:spcBef>
                <a:spcPts val="0"/>
              </a:spcBef>
              <a:spcAft>
                <a:spcPts val="0"/>
              </a:spcAft>
              <a:buSzPts val="1800"/>
              <a:buChar char="◈"/>
            </a:pPr>
            <a:r>
              <a:rPr lang="en"/>
              <a:t>Antiviral Resistance </a:t>
            </a:r>
            <a:endParaRPr/>
          </a:p>
        </p:txBody>
      </p:sp>
      <p:pic>
        <p:nvPicPr>
          <p:cNvPr id="222" name="Google Shape;222;p24"/>
          <p:cNvPicPr preferRelativeResize="0"/>
          <p:nvPr/>
        </p:nvPicPr>
        <p:blipFill>
          <a:blip r:embed="rId3">
            <a:alphaModFix/>
          </a:blip>
          <a:stretch>
            <a:fillRect/>
          </a:stretch>
        </p:blipFill>
        <p:spPr>
          <a:xfrm>
            <a:off x="5433275" y="1772388"/>
            <a:ext cx="3405926" cy="2270617"/>
          </a:xfrm>
          <a:prstGeom prst="rect">
            <a:avLst/>
          </a:prstGeom>
          <a:noFill/>
          <a:ln>
            <a:noFill/>
          </a:ln>
        </p:spPr>
      </p:pic>
      <p:pic>
        <p:nvPicPr>
          <p:cNvPr id="223" name="Google Shape;223;p24"/>
          <p:cNvPicPr preferRelativeResize="0"/>
          <p:nvPr/>
        </p:nvPicPr>
        <p:blipFill>
          <a:blip r:embed="rId4">
            <a:alphaModFix/>
          </a:blip>
          <a:stretch>
            <a:fillRect/>
          </a:stretch>
        </p:blipFill>
        <p:spPr>
          <a:xfrm rot="2700000">
            <a:off x="4353189" y="88713"/>
            <a:ext cx="437673" cy="4376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5"/>
          <p:cNvSpPr txBox="1"/>
          <p:nvPr>
            <p:ph type="title"/>
          </p:nvPr>
        </p:nvSpPr>
        <p:spPr>
          <a:xfrm>
            <a:off x="1031425" y="7501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Classes of ART medication</a:t>
            </a:r>
            <a:endParaRPr b="1" i="0" sz="2400"/>
          </a:p>
        </p:txBody>
      </p:sp>
      <p:sp>
        <p:nvSpPr>
          <p:cNvPr id="229" name="Google Shape;229;p25"/>
          <p:cNvSpPr txBox="1"/>
          <p:nvPr>
            <p:ph idx="1" type="body"/>
          </p:nvPr>
        </p:nvSpPr>
        <p:spPr>
          <a:xfrm>
            <a:off x="334750" y="1471725"/>
            <a:ext cx="2783400" cy="3454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Prevents Duplication</a:t>
            </a:r>
            <a:endParaRPr/>
          </a:p>
          <a:p>
            <a:pPr indent="-342900" lvl="0" marL="457200" rtl="0" algn="l">
              <a:spcBef>
                <a:spcPts val="600"/>
              </a:spcBef>
              <a:spcAft>
                <a:spcPts val="0"/>
              </a:spcAft>
              <a:buSzPts val="1800"/>
              <a:buChar char="◈"/>
            </a:pPr>
            <a:r>
              <a:rPr lang="en"/>
              <a:t>NRTI</a:t>
            </a:r>
            <a:endParaRPr/>
          </a:p>
          <a:p>
            <a:pPr indent="-342900" lvl="1" marL="914400" rtl="0" algn="l">
              <a:spcBef>
                <a:spcPts val="0"/>
              </a:spcBef>
              <a:spcAft>
                <a:spcPts val="0"/>
              </a:spcAft>
              <a:buSzPts val="1800"/>
              <a:buChar char="⬥"/>
            </a:pPr>
            <a:r>
              <a:rPr lang="en"/>
              <a:t>Blocks RTase</a:t>
            </a:r>
            <a:endParaRPr/>
          </a:p>
          <a:p>
            <a:pPr indent="-342900" lvl="0" marL="457200" rtl="0" algn="l">
              <a:spcBef>
                <a:spcPts val="0"/>
              </a:spcBef>
              <a:spcAft>
                <a:spcPts val="0"/>
              </a:spcAft>
              <a:buSzPts val="1800"/>
              <a:buChar char="◈"/>
            </a:pPr>
            <a:r>
              <a:rPr lang="en"/>
              <a:t>NNRTI</a:t>
            </a:r>
            <a:endParaRPr/>
          </a:p>
          <a:p>
            <a:pPr indent="-342900" lvl="1" marL="914400" rtl="0" algn="l">
              <a:spcBef>
                <a:spcPts val="0"/>
              </a:spcBef>
              <a:spcAft>
                <a:spcPts val="0"/>
              </a:spcAft>
              <a:buSzPts val="1800"/>
              <a:buChar char="⬥"/>
            </a:pPr>
            <a:r>
              <a:rPr lang="en"/>
              <a:t>Alters RTase</a:t>
            </a:r>
            <a:endParaRPr/>
          </a:p>
          <a:p>
            <a:pPr indent="-342900" lvl="0" marL="457200" rtl="0" algn="l">
              <a:spcBef>
                <a:spcPts val="0"/>
              </a:spcBef>
              <a:spcAft>
                <a:spcPts val="0"/>
              </a:spcAft>
              <a:buSzPts val="1800"/>
              <a:buChar char="◈"/>
            </a:pPr>
            <a:r>
              <a:rPr lang="en"/>
              <a:t>Protease Inhibitors</a:t>
            </a:r>
            <a:endParaRPr/>
          </a:p>
          <a:p>
            <a:pPr indent="-342900" lvl="0" marL="457200" rtl="0" algn="l">
              <a:spcBef>
                <a:spcPts val="0"/>
              </a:spcBef>
              <a:spcAft>
                <a:spcPts val="0"/>
              </a:spcAft>
              <a:buSzPts val="1800"/>
              <a:buChar char="◈"/>
            </a:pPr>
            <a:r>
              <a:rPr lang="en"/>
              <a:t>Integrase Inhibitors </a:t>
            </a:r>
            <a:endParaRPr/>
          </a:p>
        </p:txBody>
      </p:sp>
      <p:sp>
        <p:nvSpPr>
          <p:cNvPr id="230" name="Google Shape;230;p25"/>
          <p:cNvSpPr txBox="1"/>
          <p:nvPr>
            <p:ph idx="2" type="body"/>
          </p:nvPr>
        </p:nvSpPr>
        <p:spPr>
          <a:xfrm>
            <a:off x="3250326" y="1471725"/>
            <a:ext cx="2579100" cy="3454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Protects the </a:t>
            </a:r>
            <a:r>
              <a:rPr lang="en"/>
              <a:t>Immune</a:t>
            </a:r>
            <a:r>
              <a:rPr lang="en"/>
              <a:t> system </a:t>
            </a:r>
            <a:endParaRPr/>
          </a:p>
          <a:p>
            <a:pPr indent="-342900" lvl="0" marL="457200" rtl="0" algn="l">
              <a:spcBef>
                <a:spcPts val="600"/>
              </a:spcBef>
              <a:spcAft>
                <a:spcPts val="0"/>
              </a:spcAft>
              <a:buSzPts val="1800"/>
              <a:buChar char="◈"/>
            </a:pPr>
            <a:r>
              <a:rPr lang="en"/>
              <a:t>Fusion Inhibitors</a:t>
            </a:r>
            <a:endParaRPr/>
          </a:p>
          <a:p>
            <a:pPr indent="-342900" lvl="1" marL="914400" rtl="0" algn="l">
              <a:spcBef>
                <a:spcPts val="0"/>
              </a:spcBef>
              <a:spcAft>
                <a:spcPts val="0"/>
              </a:spcAft>
              <a:buSzPts val="1800"/>
              <a:buChar char="⬥"/>
            </a:pPr>
            <a:r>
              <a:rPr lang="en"/>
              <a:t>CD4</a:t>
            </a:r>
            <a:endParaRPr/>
          </a:p>
          <a:p>
            <a:pPr indent="-342900" lvl="0" marL="457200" rtl="0" algn="l">
              <a:spcBef>
                <a:spcPts val="0"/>
              </a:spcBef>
              <a:spcAft>
                <a:spcPts val="0"/>
              </a:spcAft>
              <a:buSzPts val="1800"/>
              <a:buChar char="◈"/>
            </a:pPr>
            <a:r>
              <a:rPr lang="en"/>
              <a:t>CCR5 Antagonists</a:t>
            </a:r>
            <a:endParaRPr/>
          </a:p>
          <a:p>
            <a:pPr indent="-342900" lvl="0" marL="457200" rtl="0" algn="l">
              <a:spcBef>
                <a:spcPts val="0"/>
              </a:spcBef>
              <a:spcAft>
                <a:spcPts val="0"/>
              </a:spcAft>
              <a:buSzPts val="1800"/>
              <a:buChar char="◈"/>
            </a:pPr>
            <a:r>
              <a:rPr lang="en"/>
              <a:t>Post </a:t>
            </a:r>
            <a:r>
              <a:rPr lang="en"/>
              <a:t>attachment</a:t>
            </a:r>
            <a:r>
              <a:rPr lang="en"/>
              <a:t> inhibitors</a:t>
            </a:r>
            <a:endParaRPr/>
          </a:p>
          <a:p>
            <a:pPr indent="-342900" lvl="1" marL="914400" rtl="0" algn="l">
              <a:spcBef>
                <a:spcPts val="0"/>
              </a:spcBef>
              <a:spcAft>
                <a:spcPts val="0"/>
              </a:spcAft>
              <a:buSzPts val="1800"/>
              <a:buChar char="⬥"/>
            </a:pPr>
            <a:r>
              <a:rPr lang="en"/>
              <a:t>Blocks the CD4 receptor </a:t>
            </a:r>
            <a:endParaRPr/>
          </a:p>
        </p:txBody>
      </p:sp>
      <p:sp>
        <p:nvSpPr>
          <p:cNvPr id="231" name="Google Shape;231;p25"/>
          <p:cNvSpPr txBox="1"/>
          <p:nvPr>
            <p:ph idx="3" type="body"/>
          </p:nvPr>
        </p:nvSpPr>
        <p:spPr>
          <a:xfrm>
            <a:off x="5961650" y="1471725"/>
            <a:ext cx="3182400" cy="3454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Drug Enhancer </a:t>
            </a:r>
            <a:endParaRPr/>
          </a:p>
          <a:p>
            <a:pPr indent="-342900" lvl="0" marL="457200" rtl="0" algn="l">
              <a:spcBef>
                <a:spcPts val="600"/>
              </a:spcBef>
              <a:spcAft>
                <a:spcPts val="0"/>
              </a:spcAft>
              <a:buSzPts val="1800"/>
              <a:buChar char="◈"/>
            </a:pPr>
            <a:r>
              <a:rPr lang="en"/>
              <a:t>Pharmacokinetic Enhancer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6"/>
          <p:cNvSpPr txBox="1"/>
          <p:nvPr>
            <p:ph type="title"/>
          </p:nvPr>
        </p:nvSpPr>
        <p:spPr>
          <a:xfrm>
            <a:off x="1031425" y="7501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Future Therapeutics </a:t>
            </a:r>
            <a:endParaRPr b="1" i="0" sz="2400"/>
          </a:p>
        </p:txBody>
      </p:sp>
      <p:sp>
        <p:nvSpPr>
          <p:cNvPr id="237" name="Google Shape;237;p26"/>
          <p:cNvSpPr txBox="1"/>
          <p:nvPr>
            <p:ph idx="1" type="body"/>
          </p:nvPr>
        </p:nvSpPr>
        <p:spPr>
          <a:xfrm>
            <a:off x="571125" y="1569700"/>
            <a:ext cx="2579100" cy="3454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Shock-and-Kill</a:t>
            </a:r>
            <a:endParaRPr b="1"/>
          </a:p>
          <a:p>
            <a:pPr indent="-342900" lvl="0" marL="457200" rtl="0" algn="l">
              <a:spcBef>
                <a:spcPts val="600"/>
              </a:spcBef>
              <a:spcAft>
                <a:spcPts val="0"/>
              </a:spcAft>
              <a:buSzPts val="1800"/>
              <a:buChar char="◈"/>
            </a:pPr>
            <a:r>
              <a:rPr lang="en"/>
              <a:t>Reactivating latent virus </a:t>
            </a:r>
            <a:endParaRPr/>
          </a:p>
          <a:p>
            <a:pPr indent="-342900" lvl="0" marL="457200" rtl="0" algn="l">
              <a:spcBef>
                <a:spcPts val="0"/>
              </a:spcBef>
              <a:spcAft>
                <a:spcPts val="0"/>
              </a:spcAft>
              <a:buSzPts val="1800"/>
              <a:buChar char="◈"/>
            </a:pPr>
            <a:r>
              <a:rPr lang="en"/>
              <a:t>Hopes to trigger cell death </a:t>
            </a:r>
            <a:endParaRPr/>
          </a:p>
          <a:p>
            <a:pPr indent="-342900" lvl="0" marL="457200" rtl="0" algn="l">
              <a:spcBef>
                <a:spcPts val="0"/>
              </a:spcBef>
              <a:spcAft>
                <a:spcPts val="0"/>
              </a:spcAft>
              <a:buSzPts val="1800"/>
              <a:buChar char="◈"/>
            </a:pPr>
            <a:r>
              <a:rPr lang="en"/>
              <a:t>Limited research on it </a:t>
            </a:r>
            <a:endParaRPr/>
          </a:p>
        </p:txBody>
      </p:sp>
      <p:sp>
        <p:nvSpPr>
          <p:cNvPr id="238" name="Google Shape;238;p26"/>
          <p:cNvSpPr txBox="1"/>
          <p:nvPr>
            <p:ph idx="2" type="body"/>
          </p:nvPr>
        </p:nvSpPr>
        <p:spPr>
          <a:xfrm>
            <a:off x="3282451" y="1569700"/>
            <a:ext cx="2579100" cy="3454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Gene Therapy</a:t>
            </a:r>
            <a:endParaRPr b="1"/>
          </a:p>
          <a:p>
            <a:pPr indent="-342900" lvl="0" marL="457200" rtl="0" algn="l">
              <a:spcBef>
                <a:spcPts val="600"/>
              </a:spcBef>
              <a:spcAft>
                <a:spcPts val="0"/>
              </a:spcAft>
              <a:buSzPts val="1800"/>
              <a:buChar char="◈"/>
            </a:pPr>
            <a:r>
              <a:rPr lang="en"/>
              <a:t>Gene editing through CRISPR</a:t>
            </a:r>
            <a:endParaRPr/>
          </a:p>
          <a:p>
            <a:pPr indent="-342900" lvl="0" marL="457200" rtl="0" algn="l">
              <a:spcBef>
                <a:spcPts val="0"/>
              </a:spcBef>
              <a:spcAft>
                <a:spcPts val="0"/>
              </a:spcAft>
              <a:buSzPts val="1800"/>
              <a:buChar char="◈"/>
            </a:pPr>
            <a:r>
              <a:rPr lang="en"/>
              <a:t>Express proteins to modify HIV receptors</a:t>
            </a:r>
            <a:endParaRPr/>
          </a:p>
          <a:p>
            <a:pPr indent="-342900" lvl="0" marL="457200" rtl="0" algn="l">
              <a:spcBef>
                <a:spcPts val="0"/>
              </a:spcBef>
              <a:spcAft>
                <a:spcPts val="0"/>
              </a:spcAft>
              <a:buSzPts val="1800"/>
              <a:buChar char="◈"/>
            </a:pPr>
            <a:r>
              <a:rPr lang="en"/>
              <a:t>immunotherapy</a:t>
            </a:r>
            <a:endParaRPr/>
          </a:p>
        </p:txBody>
      </p:sp>
      <p:sp>
        <p:nvSpPr>
          <p:cNvPr id="239" name="Google Shape;239;p26"/>
          <p:cNvSpPr txBox="1"/>
          <p:nvPr>
            <p:ph idx="3" type="body"/>
          </p:nvPr>
        </p:nvSpPr>
        <p:spPr>
          <a:xfrm>
            <a:off x="5993778" y="1569700"/>
            <a:ext cx="2579100" cy="3454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Broadly Neutralizing Antibodies</a:t>
            </a:r>
            <a:endParaRPr b="1"/>
          </a:p>
          <a:p>
            <a:pPr indent="-342900" lvl="0" marL="457200" rtl="0" algn="l">
              <a:spcBef>
                <a:spcPts val="600"/>
              </a:spcBef>
              <a:spcAft>
                <a:spcPts val="0"/>
              </a:spcAft>
              <a:buSzPts val="1800"/>
              <a:buChar char="◈"/>
            </a:pPr>
            <a:r>
              <a:rPr lang="en"/>
              <a:t>Maintain viral suppression </a:t>
            </a:r>
            <a:endParaRPr/>
          </a:p>
          <a:p>
            <a:pPr indent="-342900" lvl="0" marL="457200" rtl="0" algn="l">
              <a:spcBef>
                <a:spcPts val="0"/>
              </a:spcBef>
              <a:spcAft>
                <a:spcPts val="0"/>
              </a:spcAft>
              <a:buSzPts val="1800"/>
              <a:buChar char="◈"/>
            </a:pPr>
            <a:r>
              <a:rPr lang="en"/>
              <a:t>Eliminate latently infected cells</a:t>
            </a:r>
            <a:endParaRPr/>
          </a:p>
        </p:txBody>
      </p:sp>
      <p:grpSp>
        <p:nvGrpSpPr>
          <p:cNvPr id="240" name="Google Shape;240;p26"/>
          <p:cNvGrpSpPr/>
          <p:nvPr/>
        </p:nvGrpSpPr>
        <p:grpSpPr>
          <a:xfrm>
            <a:off x="4472548" y="145343"/>
            <a:ext cx="198970" cy="324359"/>
            <a:chOff x="6730350" y="2315900"/>
            <a:chExt cx="257700" cy="420100"/>
          </a:xfrm>
        </p:grpSpPr>
        <p:sp>
          <p:nvSpPr>
            <p:cNvPr id="241" name="Google Shape;241;p26"/>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6"/>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27"/>
          <p:cNvSpPr txBox="1"/>
          <p:nvPr>
            <p:ph type="title"/>
          </p:nvPr>
        </p:nvSpPr>
        <p:spPr>
          <a:xfrm>
            <a:off x="1031425" y="5977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References</a:t>
            </a:r>
            <a:endParaRPr b="1" i="0" sz="2400"/>
          </a:p>
        </p:txBody>
      </p:sp>
      <p:sp>
        <p:nvSpPr>
          <p:cNvPr id="251" name="Google Shape;251;p27"/>
          <p:cNvSpPr txBox="1"/>
          <p:nvPr>
            <p:ph idx="1" type="body"/>
          </p:nvPr>
        </p:nvSpPr>
        <p:spPr>
          <a:xfrm>
            <a:off x="170400" y="1136850"/>
            <a:ext cx="8803200" cy="3462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600">
                <a:solidFill>
                  <a:schemeClr val="dk1"/>
                </a:solidFill>
              </a:rPr>
              <a:t>Ahlenstiel CL, Turville SG. Delivery of gene therapy to resting immune cells for an HIV cure. Current Opinion in HIV and AIDS. 2019 Mar 1;14(2):129-36.</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Archin NM, Liberty AL, Kashuba AD, Choudhary SK, Kuruc JD, Crooks AM, Parker DC, Anderson EM, Kearney MF, Strain MC, Richman DD. Administration of vorinostat disrupts HIV-1 latency in patients on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antiretroviral therapy. Nature. 2012 Jul;487(7408):482.</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Archin NM, Kirchherr JL, Sung JA, Clutton G, Sholtis K, Xu Y, Allard B, Stuelke E, Kashuba AD, Kuruc JD, Eron J. Interval dosing with the HDAC inhibitor vorinostat effectively reverses HIV latency. The Journal of clinical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investigation. 2017 Aug 1;127(8):3126-35.</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Burke BP, Levin BR, Zhang J, Sahakyan A, Boyer J, Carroll MV, Colón JC, Keech N, Rezek V, Bristol G, Eggers E. Engineering cellular resistance to HIV-1 infection in vivo using a dual therapeutic lentiviral vector.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Molecular Therapy-Nucleic Acids. 2015 Jan 1;4:e236.</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t>Causes HIV and AIDS [Internet]. NHS Choices. NHS; 2018 [cited 2019Mar24]. Available from: https://www.nhs.uk/conditions/hiv-and-aids/causes/</a:t>
            </a:r>
            <a:endParaRPr sz="600"/>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Effros RB, Fletcher CV, Gebo K, Halter JB, Hazzard WR, Horne FM, Huebner RE, Janoff EN, Justice AC, Kuritzkes D, Nayfield SG. Workshop on HIV infection and aging: what is </a:t>
            </a:r>
            <a:endParaRPr sz="600">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sz="600">
                <a:solidFill>
                  <a:schemeClr val="dk1"/>
                </a:solidFill>
              </a:rPr>
              <a:t>known and future research directions. Clinical infectious diseases: an official publication of the Infectious Diseases Society of America. 2008 Aug 15;47(4):542.</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Elliott JH, McMahon JH, Chang CC, Lee SA, Hartogensis W, Bumpus N, Savic R, Roney J, Hoh R, Solomon A, Piatak M. Short-term administration of disulfiram for reversal of latent HIV infection: a phase 2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dose-escalation study. The lancet HIV. 2015 Dec 1;2(12):e520-9.</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Elliott JH, Wightman F, Solomon A, Ghneim K, Ahlers J, Cameron MJ, Smith MZ, Spelman T, McMahon J, Velayudham P, Brown G. Activation of HIV transcription with short-course vorinostat in HIV-infected patients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on suppressive antiretroviral therapy. PLoS pathogens. 2014 Nov 13;10(11):e1004473.</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Gama L, Koup RA. New-generation high-potency and designer antibodies: role in HIV-1 treatment. Annual review of medicine. 2018 Jan 29;69:409-19.</a:t>
            </a:r>
            <a:endParaRPr sz="600"/>
          </a:p>
          <a:p>
            <a:pPr indent="0" lvl="0" marL="0" rtl="0" algn="l">
              <a:spcBef>
                <a:spcPts val="600"/>
              </a:spcBef>
              <a:spcAft>
                <a:spcPts val="0"/>
              </a:spcAft>
              <a:buNone/>
            </a:pPr>
            <a:r>
              <a:rPr lang="en" sz="600"/>
              <a:t>HIV and AIDS History. (n.d.). Retrieved from https://canfar.com/hiv-and-aids/history-of-hiv/</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Ho DD, Neumann AU, Perelson AS, Chen W, Leonard JM, Markowitz M. Rapid turnover of plasma virions and CD4 lymphocytes in HIV-1 infection. Nature. 1995 Jan;373(6510):123.</a:t>
            </a:r>
            <a:endParaRPr sz="600"/>
          </a:p>
          <a:p>
            <a:pPr indent="0" lvl="0" marL="0" rtl="0" algn="l">
              <a:lnSpc>
                <a:spcPct val="100000"/>
              </a:lnSpc>
              <a:spcBef>
                <a:spcPts val="0"/>
              </a:spcBef>
              <a:spcAft>
                <a:spcPts val="0"/>
              </a:spcAft>
              <a:buNone/>
            </a:pPr>
            <a:r>
              <a:t/>
            </a:r>
            <a:endParaRPr sz="600"/>
          </a:p>
          <a:p>
            <a:pPr indent="0" lvl="0" marL="0" rtl="0" algn="l">
              <a:lnSpc>
                <a:spcPct val="100000"/>
              </a:lnSpc>
              <a:spcBef>
                <a:spcPts val="0"/>
              </a:spcBef>
              <a:spcAft>
                <a:spcPts val="0"/>
              </a:spcAft>
              <a:buNone/>
            </a:pPr>
            <a:r>
              <a:rPr lang="en" sz="600">
                <a:solidFill>
                  <a:schemeClr val="dk1"/>
                </a:solidFill>
              </a:rPr>
              <a:t>Kim Y, Anderson JL, Lewin SR. Getting the “kill” into “shock and kill”: strategies to eliminate latent HIV. Cell host &amp; microbe. 2018 Jan 10;23(1):14-26.</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600">
              <a:solidFill>
                <a:schemeClr val="dk1"/>
              </a:solidFill>
            </a:endParaRPr>
          </a:p>
          <a:p>
            <a:pPr indent="0" lvl="0" marL="0" rtl="0" algn="l">
              <a:lnSpc>
                <a:spcPct val="100000"/>
              </a:lnSpc>
              <a:spcBef>
                <a:spcPts val="0"/>
              </a:spcBef>
              <a:spcAft>
                <a:spcPts val="0"/>
              </a:spcAft>
              <a:buNone/>
            </a:pPr>
            <a:r>
              <a:rPr lang="en" sz="600"/>
              <a:t>Kourtis AP, Bulterys M, Nesheim SR, Lee FK. Understanding the timing of HIV transmission from mother to infant. Jama. 2001 Feb 14;285(6):709-12.</a:t>
            </a:r>
            <a:endParaRPr sz="600"/>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Loussert-Ajaka I, Brun-Vézinet F, Simon F, Ly TD, Chaix ML, Saragosti S, Couroucé AM, Ingrand D. HIV-1/HIV-2 seronegativity in HIV-1 subtype 0 infected patients. The Lancet.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1994 Jun 4;343(8910):1393-4.</a:t>
            </a:r>
            <a:endParaRPr sz="600"/>
          </a:p>
          <a:p>
            <a:pPr indent="0" lvl="0" marL="0" rtl="0" algn="l">
              <a:lnSpc>
                <a:spcPct val="100000"/>
              </a:lnSpc>
              <a:spcBef>
                <a:spcPts val="0"/>
              </a:spcBef>
              <a:spcAft>
                <a:spcPts val="0"/>
              </a:spcAft>
              <a:buNone/>
            </a:pPr>
            <a:r>
              <a:t/>
            </a:r>
            <a:endParaRPr sz="600"/>
          </a:p>
          <a:p>
            <a:pPr indent="0" lvl="0" marL="0" rtl="0" algn="l">
              <a:lnSpc>
                <a:spcPct val="100000"/>
              </a:lnSpc>
              <a:spcBef>
                <a:spcPts val="0"/>
              </a:spcBef>
              <a:spcAft>
                <a:spcPts val="0"/>
              </a:spcAft>
              <a:buNone/>
            </a:pPr>
            <a:r>
              <a:rPr lang="en" sz="600"/>
              <a:t>Mayo Clinic. (2019, March 30). https://www.mayoclinic.org/diseases-conditions/hiv-aids/symptoms-causes/syc-20373524.</a:t>
            </a:r>
            <a:endParaRPr sz="600"/>
          </a:p>
          <a:p>
            <a:pPr indent="0" lvl="0" marL="0" rtl="0" algn="l">
              <a:spcBef>
                <a:spcPts val="600"/>
              </a:spcBef>
              <a:spcAft>
                <a:spcPts val="0"/>
              </a:spcAft>
              <a:buNone/>
            </a:pPr>
            <a:r>
              <a:rPr lang="en" sz="600"/>
              <a:t>Office of the Commissioner. (2018, May 1). HIV/AIDS History of Approvals - HIV/AIDS Historical TimeLine 1995-1999. Retrieved from https://www.fda.gov/ForPatients/Illness/HIVAIDS/History/ucm151079.htm</a:t>
            </a:r>
            <a:endParaRPr sz="600"/>
          </a:p>
          <a:p>
            <a:pPr indent="0" lvl="0" marL="0" rtl="0" algn="l">
              <a:spcBef>
                <a:spcPts val="600"/>
              </a:spcBef>
              <a:spcAft>
                <a:spcPts val="0"/>
              </a:spcAft>
              <a:buNone/>
            </a:pPr>
            <a:r>
              <a:rPr lang="en" sz="600"/>
              <a:t>Pépin, J. (2013). The origins of AIDS: from patient zero to ground zero. Journal of Epidemiology and Community Health, 67(6), 473–475. https://doi.org/10.1136/jech-2012-201423</a:t>
            </a:r>
            <a:endParaRPr sz="600"/>
          </a:p>
          <a:p>
            <a:pPr indent="0" lvl="0" marL="0" rtl="0" algn="l">
              <a:lnSpc>
                <a:spcPct val="100000"/>
              </a:lnSpc>
              <a:spcBef>
                <a:spcPts val="0"/>
              </a:spcBef>
              <a:spcAft>
                <a:spcPts val="0"/>
              </a:spcAft>
              <a:buNone/>
            </a:pPr>
            <a:r>
              <a:t/>
            </a:r>
            <a:endParaRPr sz="600"/>
          </a:p>
          <a:p>
            <a:pPr indent="0" lvl="0" marL="0" rtl="0" algn="l">
              <a:lnSpc>
                <a:spcPct val="100000"/>
              </a:lnSpc>
              <a:spcBef>
                <a:spcPts val="0"/>
              </a:spcBef>
              <a:spcAft>
                <a:spcPts val="0"/>
              </a:spcAft>
              <a:buClr>
                <a:schemeClr val="dk1"/>
              </a:buClr>
              <a:buSzPts val="1100"/>
              <a:buFont typeface="Arial"/>
              <a:buNone/>
            </a:pPr>
            <a:r>
              <a:t/>
            </a:r>
            <a:endParaRPr sz="600"/>
          </a:p>
          <a:p>
            <a:pPr indent="0" lvl="0" marL="0" rtl="0" algn="l">
              <a:lnSpc>
                <a:spcPct val="100000"/>
              </a:lnSpc>
              <a:spcBef>
                <a:spcPts val="0"/>
              </a:spcBef>
              <a:spcAft>
                <a:spcPts val="0"/>
              </a:spcAft>
              <a:buClr>
                <a:schemeClr val="dk1"/>
              </a:buClr>
              <a:buSzPts val="1100"/>
              <a:buFont typeface="Arial"/>
              <a:buNone/>
            </a:pPr>
            <a:r>
              <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600">
              <a:solidFill>
                <a:srgbClr val="222222"/>
              </a:solidFill>
              <a:highlight>
                <a:srgbClr val="FFFFFF"/>
              </a:highlight>
            </a:endParaRPr>
          </a:p>
        </p:txBody>
      </p:sp>
      <p:grpSp>
        <p:nvGrpSpPr>
          <p:cNvPr id="252" name="Google Shape;252;p27"/>
          <p:cNvGrpSpPr/>
          <p:nvPr/>
        </p:nvGrpSpPr>
        <p:grpSpPr>
          <a:xfrm>
            <a:off x="4403242" y="65288"/>
            <a:ext cx="337562" cy="337562"/>
            <a:chOff x="1922075" y="1629000"/>
            <a:chExt cx="437200" cy="437200"/>
          </a:xfrm>
        </p:grpSpPr>
        <p:sp>
          <p:nvSpPr>
            <p:cNvPr id="253" name="Google Shape;253;p27"/>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7"/>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8"/>
          <p:cNvSpPr txBox="1"/>
          <p:nvPr>
            <p:ph type="title"/>
          </p:nvPr>
        </p:nvSpPr>
        <p:spPr>
          <a:xfrm>
            <a:off x="1031425" y="5977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References</a:t>
            </a:r>
            <a:endParaRPr b="1" i="0" sz="2400"/>
          </a:p>
        </p:txBody>
      </p:sp>
      <p:sp>
        <p:nvSpPr>
          <p:cNvPr id="260" name="Google Shape;260;p28"/>
          <p:cNvSpPr txBox="1"/>
          <p:nvPr>
            <p:ph idx="1" type="body"/>
          </p:nvPr>
        </p:nvSpPr>
        <p:spPr>
          <a:xfrm>
            <a:off x="170400" y="1060650"/>
            <a:ext cx="8803200" cy="3876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600">
                <a:solidFill>
                  <a:schemeClr val="dk1"/>
                </a:solidFill>
              </a:rPr>
              <a:t>Rasmussen TA, Tolstrup M, Brinkmann CR, Olesen R, Erikstrup C, Solomon A, Winckelmann A, Palmer S, Dinarello C, Buzon M, Lichterfeld M. Panobinostat, a histone deacetylase inhibitor, for latent-virus reactivation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in HIV-infected patients on suppressive antiretroviral therapy: a phase 1/2, single group, clinical trial. The lancet HIV. 2014 Oct 1;1(1):e13-21.</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Seibert SA, Howell CY, Hughes MK, Hughes AL. Natural selection on the gag, pol, and env genes of human immunodeficiency virus 1 (HIV-1). Molecular biology and evolution.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1995 Sep 1;12(5):803-13.</a:t>
            </a:r>
            <a:endParaRPr sz="600">
              <a:solidFill>
                <a:schemeClr val="dk1"/>
              </a:solidFill>
            </a:endParaRPr>
          </a:p>
          <a:p>
            <a:pPr indent="0" lvl="0" marL="0" rtl="0" algn="l">
              <a:spcBef>
                <a:spcPts val="600"/>
              </a:spcBef>
              <a:spcAft>
                <a:spcPts val="0"/>
              </a:spcAft>
              <a:buNone/>
            </a:pPr>
            <a:r>
              <a:rPr lang="en" sz="600"/>
              <a:t>Sharp, P. M., &amp; Hahn, B. H. (2011). Origins of HIV and the AIDS pandemic. Cold Spring Harbor perspectives in medicine, 1(1), a006841. doi:10.1101/cshperspect.a006841</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600">
                <a:solidFill>
                  <a:schemeClr val="dk1"/>
                </a:solidFill>
              </a:rPr>
              <a:t>Shaw GM, Hunter E. HIV transmission. Cold Spring Harbor perspectives in medicine. 2012 Nov 1;2(11):a006965.</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600">
                <a:solidFill>
                  <a:schemeClr val="dk1"/>
                </a:solidFill>
              </a:rPr>
              <a:t>Simon V, Ho DD, Karim QA. HIV/AIDS epidemiology, pathogenesis, prevention, and treatment. The Lancet. 2006 Aug 5;368(9534):489-504.</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Søgaard OS, Graversen ME, Leth S, Olesen R, Brinkmann CR, Nissen SK, Kjaer AS, Schleimann MH, Denton PW, Hey-Cunningham WJ, Koelsch KK. The depsipeptide romidepsin reverses HIV-1 latency in vivo. PLoS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pathogens. 2015 Sep 17;11(9):e1005142.</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Spivak AM, Andrade A, Eisele E, Hoh R, Bacchetti P, Bumpus NN, Emad F, Buckheit III R, McCance-Katz EF, Lai J, Kennedy M. A pilot study assessing the safety and latency-reversing activity of disulfiram in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HIV-1–infected adults on antiretroviral therapy. Clinical infectious diseases. 2013 Dec 12;58(6):883-90.</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Suzuki K, Hattori S, Marks K, Ahlenstiel C, Maeda Y, Ishida T, Millington M, Boyd M, Symonds G, Cooper DA, Okada S. Promoter targeting shRNA suppresses HIV-1 infection in vivo through transcriptional gene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silencing. Molecular Therapy-Nucleic Acids. 2013 Jan 1;2:e137.</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Turville SG, Cameron PU, Handley A, Lin G, Pöhlmann S, Doms RW, Cunningham AL. Diversity of receptors binding HIV on dendritic cell subsets. Nature immunology. 2002 </a:t>
            </a:r>
            <a:endParaRPr sz="600">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sz="600">
                <a:solidFill>
                  <a:schemeClr val="dk1"/>
                </a:solidFill>
              </a:rPr>
              <a:t>Oct;3(10):975.</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600">
                <a:solidFill>
                  <a:schemeClr val="dk1"/>
                </a:solidFill>
              </a:rPr>
              <a:t>U.S. National Library of Medicine. (2019, March 04). FDA-Approved HIV Medicines Understanding HIV/AIDS. Retrieved March 30, 2019, from </a:t>
            </a:r>
            <a:endParaRPr sz="600">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sz="600">
                <a:solidFill>
                  <a:schemeClr val="dk1"/>
                </a:solidFill>
              </a:rPr>
              <a:t>https://aidsinfo.nih.gov/understanding-hiv-aids/fact-sheets/21/58/fda-approved-hiv-medicines</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Vibholm L, Schleimann MH, Højen JF, Benfield T, Offersen R, Rasmussen K, Olesen R, Dige A, Agnholt J, Grau J, Buzon M. Short-course toll-like receptor 9 agonist treatment impacts innate immunity and plasma </a:t>
            </a:r>
            <a:endParaRPr sz="600">
              <a:solidFill>
                <a:schemeClr val="dk1"/>
              </a:solidFill>
            </a:endParaRPr>
          </a:p>
          <a:p>
            <a:pPr indent="457200" lvl="0" marL="0" rtl="0" algn="l">
              <a:lnSpc>
                <a:spcPct val="100000"/>
              </a:lnSpc>
              <a:spcBef>
                <a:spcPts val="0"/>
              </a:spcBef>
              <a:spcAft>
                <a:spcPts val="0"/>
              </a:spcAft>
              <a:buNone/>
            </a:pPr>
            <a:r>
              <a:rPr lang="en" sz="600">
                <a:solidFill>
                  <a:schemeClr val="dk1"/>
                </a:solidFill>
              </a:rPr>
              <a:t>viremia in individuals with human immunodeficiency virus infection. Clinical Infectious Diseases. 2017 Jun 15;64(12):1686-95.</a:t>
            </a:r>
            <a:endParaRPr sz="600">
              <a:solidFill>
                <a:schemeClr val="dk1"/>
              </a:solidFill>
            </a:endParaRPr>
          </a:p>
          <a:p>
            <a:pPr indent="0" lvl="0" marL="0" rtl="0" algn="l">
              <a:spcBef>
                <a:spcPts val="600"/>
              </a:spcBef>
              <a:spcAft>
                <a:spcPts val="0"/>
              </a:spcAft>
              <a:buNone/>
            </a:pPr>
            <a:r>
              <a:rPr lang="en" sz="600"/>
              <a:t>Watanabe, M. E. (2006). Origins of HIV: The Interrelationship between Nonhuman Primates and the Virus. BioScience, 54(9), 810. https://doi.org/10.1641/0006-3568(2004)054[0810:oohtib]2.0.co;2</a:t>
            </a:r>
            <a:endParaRPr sz="600">
              <a:solidFill>
                <a:schemeClr val="dk1"/>
              </a:solidFill>
            </a:endParaRPr>
          </a:p>
          <a:p>
            <a:pPr indent="0" lvl="0" marL="0" rtl="0" algn="l">
              <a:lnSpc>
                <a:spcPct val="100000"/>
              </a:lnSpc>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600">
                <a:solidFill>
                  <a:schemeClr val="dk1"/>
                </a:solidFill>
              </a:rPr>
              <a:t>WebMD. (2019, February 2). HIV: Antiretroviral Therapy (ART) - Types, Brand Names, How They Work. Retrieved March 30, 2019, from </a:t>
            </a:r>
            <a:endParaRPr sz="600">
              <a:solidFill>
                <a:schemeClr val="dk1"/>
              </a:solidFill>
            </a:endParaRPr>
          </a:p>
          <a:p>
            <a:pPr indent="457200" lvl="0" marL="0" rtl="0" algn="l">
              <a:lnSpc>
                <a:spcPct val="100000"/>
              </a:lnSpc>
              <a:spcBef>
                <a:spcPts val="0"/>
              </a:spcBef>
              <a:spcAft>
                <a:spcPts val="0"/>
              </a:spcAft>
              <a:buClr>
                <a:schemeClr val="dk1"/>
              </a:buClr>
              <a:buSzPts val="1100"/>
              <a:buFont typeface="Arial"/>
              <a:buNone/>
            </a:pPr>
            <a:r>
              <a:rPr lang="en" sz="600">
                <a:solidFill>
                  <a:schemeClr val="dk1"/>
                </a:solidFill>
              </a:rPr>
              <a:t>https://www.webmd.com/hiv-aids/aids-hiv-medication#1</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600" u="sng">
              <a:solidFill>
                <a:schemeClr val="hlink"/>
              </a:solidFill>
              <a:hlinkClick r:id="rId3"/>
            </a:endParaRPr>
          </a:p>
          <a:p>
            <a:pPr indent="0" lvl="0" marL="0" rtl="0" algn="l">
              <a:lnSpc>
                <a:spcPct val="100000"/>
              </a:lnSpc>
              <a:spcBef>
                <a:spcPts val="0"/>
              </a:spcBef>
              <a:spcAft>
                <a:spcPts val="0"/>
              </a:spcAft>
              <a:buNone/>
            </a:pPr>
            <a:r>
              <a:rPr lang="en" sz="600">
                <a:solidFill>
                  <a:schemeClr val="dk1"/>
                </a:solidFill>
              </a:rPr>
              <a:t>World Health Organization. (2019, March 18). Treatment and care. Retrieved March 30, 2019, from https://www.who.int/hiv/topics/treatment/en</a:t>
            </a:r>
            <a:endParaRPr sz="600">
              <a:solidFill>
                <a:schemeClr val="dk1"/>
              </a:solidFill>
            </a:endParaRPr>
          </a:p>
          <a:p>
            <a:pPr indent="0" lvl="0" marL="0" rtl="0" algn="l">
              <a:spcBef>
                <a:spcPts val="0"/>
              </a:spcBef>
              <a:spcAft>
                <a:spcPts val="0"/>
              </a:spcAft>
              <a:buNone/>
            </a:pPr>
            <a:r>
              <a:t/>
            </a:r>
            <a:endParaRPr sz="600">
              <a:solidFill>
                <a:schemeClr val="dk1"/>
              </a:solidFill>
            </a:endParaRPr>
          </a:p>
          <a:p>
            <a:pPr indent="0" lvl="0" marL="0" rtl="0" algn="l">
              <a:lnSpc>
                <a:spcPct val="100000"/>
              </a:lnSpc>
              <a:spcBef>
                <a:spcPts val="0"/>
              </a:spcBef>
              <a:spcAft>
                <a:spcPts val="0"/>
              </a:spcAft>
              <a:buNone/>
            </a:pPr>
            <a:r>
              <a:rPr lang="en" sz="600">
                <a:solidFill>
                  <a:schemeClr val="dk1"/>
                </a:solidFill>
              </a:rPr>
              <a:t>Xing S, Bullen CK, Shroff NS, Shan L, Yang HC, Manucci JL, Bhat S, Zhang H, Margolick JB, Quinn TC, Margolis DM. Disulfiram reactivates latent HIV-1 in a Bcl-2-transduced primary CD4+ T cell model without inducing global T cell activation. Journal of virology. 2011 Jun 15;85(12):6060-4.</a:t>
            </a:r>
            <a:endParaRPr sz="6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600">
              <a:solidFill>
                <a:schemeClr val="dk1"/>
              </a:solidFill>
            </a:endParaRPr>
          </a:p>
        </p:txBody>
      </p:sp>
      <p:grpSp>
        <p:nvGrpSpPr>
          <p:cNvPr id="261" name="Google Shape;261;p28"/>
          <p:cNvGrpSpPr/>
          <p:nvPr/>
        </p:nvGrpSpPr>
        <p:grpSpPr>
          <a:xfrm>
            <a:off x="4403242" y="65288"/>
            <a:ext cx="337562" cy="337562"/>
            <a:chOff x="1922075" y="1629000"/>
            <a:chExt cx="437200" cy="437200"/>
          </a:xfrm>
        </p:grpSpPr>
        <p:sp>
          <p:nvSpPr>
            <p:cNvPr id="262" name="Google Shape;262;p28"/>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1031425" y="7501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History</a:t>
            </a:r>
            <a:endParaRPr b="1" i="0" sz="2400"/>
          </a:p>
        </p:txBody>
      </p:sp>
      <p:sp>
        <p:nvSpPr>
          <p:cNvPr id="72" name="Google Shape;72;p15"/>
          <p:cNvSpPr txBox="1"/>
          <p:nvPr>
            <p:ph idx="1" type="body"/>
          </p:nvPr>
        </p:nvSpPr>
        <p:spPr>
          <a:xfrm>
            <a:off x="1526250" y="1400975"/>
            <a:ext cx="3196800" cy="19401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b="1" lang="en"/>
              <a:t>Origin:</a:t>
            </a:r>
            <a:r>
              <a:rPr lang="en"/>
              <a:t> Chimps (SIV) through hunting</a:t>
            </a:r>
            <a:endParaRPr/>
          </a:p>
          <a:p>
            <a:pPr indent="-355600" lvl="0" marL="457200" rtl="0" algn="l">
              <a:spcBef>
                <a:spcPts val="0"/>
              </a:spcBef>
              <a:spcAft>
                <a:spcPts val="0"/>
              </a:spcAft>
              <a:buSzPts val="2000"/>
              <a:buChar char="◈"/>
            </a:pPr>
            <a:r>
              <a:rPr b="1" lang="en"/>
              <a:t>Patient “zero”:</a:t>
            </a:r>
            <a:r>
              <a:rPr lang="en"/>
              <a:t>  Southeast Cameroon</a:t>
            </a:r>
            <a:endParaRPr/>
          </a:p>
          <a:p>
            <a:pPr indent="-355600" lvl="0" marL="457200" rtl="0" algn="l">
              <a:spcBef>
                <a:spcPts val="0"/>
              </a:spcBef>
              <a:spcAft>
                <a:spcPts val="0"/>
              </a:spcAft>
              <a:buSzPts val="2000"/>
              <a:buChar char="◈"/>
            </a:pPr>
            <a:r>
              <a:rPr b="1" lang="en"/>
              <a:t>Oldest case:</a:t>
            </a:r>
            <a:r>
              <a:rPr lang="en"/>
              <a:t> 1959</a:t>
            </a:r>
            <a:endParaRPr/>
          </a:p>
        </p:txBody>
      </p:sp>
      <p:pic>
        <p:nvPicPr>
          <p:cNvPr id="73" name="Google Shape;73;p15"/>
          <p:cNvPicPr preferRelativeResize="0"/>
          <p:nvPr/>
        </p:nvPicPr>
        <p:blipFill>
          <a:blip r:embed="rId3">
            <a:alphaModFix/>
          </a:blip>
          <a:stretch>
            <a:fillRect/>
          </a:stretch>
        </p:blipFill>
        <p:spPr>
          <a:xfrm>
            <a:off x="882525" y="3452800"/>
            <a:ext cx="1418300" cy="1418300"/>
          </a:xfrm>
          <a:prstGeom prst="rect">
            <a:avLst/>
          </a:prstGeom>
          <a:noFill/>
          <a:ln>
            <a:noFill/>
          </a:ln>
        </p:spPr>
      </p:pic>
      <p:pic>
        <p:nvPicPr>
          <p:cNvPr id="74" name="Google Shape;74;p15"/>
          <p:cNvPicPr preferRelativeResize="0"/>
          <p:nvPr/>
        </p:nvPicPr>
        <p:blipFill rotWithShape="1">
          <a:blip r:embed="rId4">
            <a:alphaModFix/>
          </a:blip>
          <a:srcRect b="0" l="29533" r="29573" t="0"/>
          <a:stretch/>
        </p:blipFill>
        <p:spPr>
          <a:xfrm>
            <a:off x="7370375" y="3156850"/>
            <a:ext cx="740675" cy="1811250"/>
          </a:xfrm>
          <a:prstGeom prst="rect">
            <a:avLst/>
          </a:prstGeom>
          <a:noFill/>
          <a:ln>
            <a:noFill/>
          </a:ln>
        </p:spPr>
      </p:pic>
      <p:cxnSp>
        <p:nvCxnSpPr>
          <p:cNvPr id="75" name="Google Shape;75;p15"/>
          <p:cNvCxnSpPr/>
          <p:nvPr/>
        </p:nvCxnSpPr>
        <p:spPr>
          <a:xfrm>
            <a:off x="2357588" y="4150400"/>
            <a:ext cx="1205100" cy="23100"/>
          </a:xfrm>
          <a:prstGeom prst="straightConnector1">
            <a:avLst/>
          </a:prstGeom>
          <a:noFill/>
          <a:ln cap="flat" cmpd="sng" w="76200">
            <a:solidFill>
              <a:srgbClr val="000000"/>
            </a:solidFill>
            <a:prstDash val="solid"/>
            <a:round/>
            <a:headEnd len="med" w="med" type="none"/>
            <a:tailEnd len="med" w="med" type="triangle"/>
          </a:ln>
        </p:spPr>
      </p:cxnSp>
      <p:pic>
        <p:nvPicPr>
          <p:cNvPr id="76" name="Google Shape;76;p15"/>
          <p:cNvPicPr preferRelativeResize="0"/>
          <p:nvPr/>
        </p:nvPicPr>
        <p:blipFill>
          <a:blip r:embed="rId5">
            <a:alphaModFix/>
          </a:blip>
          <a:stretch>
            <a:fillRect/>
          </a:stretch>
        </p:blipFill>
        <p:spPr>
          <a:xfrm>
            <a:off x="4198075" y="3459925"/>
            <a:ext cx="1205100" cy="1205100"/>
          </a:xfrm>
          <a:prstGeom prst="rect">
            <a:avLst/>
          </a:prstGeom>
          <a:noFill/>
          <a:ln>
            <a:noFill/>
          </a:ln>
        </p:spPr>
      </p:pic>
      <p:cxnSp>
        <p:nvCxnSpPr>
          <p:cNvPr id="77" name="Google Shape;77;p15"/>
          <p:cNvCxnSpPr/>
          <p:nvPr/>
        </p:nvCxnSpPr>
        <p:spPr>
          <a:xfrm>
            <a:off x="5581350" y="4150400"/>
            <a:ext cx="1205100" cy="23100"/>
          </a:xfrm>
          <a:prstGeom prst="straightConnector1">
            <a:avLst/>
          </a:prstGeom>
          <a:noFill/>
          <a:ln cap="flat" cmpd="sng" w="76200">
            <a:solidFill>
              <a:srgbClr val="000000"/>
            </a:solidFill>
            <a:prstDash val="solid"/>
            <a:round/>
            <a:headEnd len="med" w="med" type="none"/>
            <a:tailEnd len="med" w="med" type="triangle"/>
          </a:ln>
        </p:spPr>
      </p:cxnSp>
      <p:sp>
        <p:nvSpPr>
          <p:cNvPr id="78" name="Google Shape;78;p15"/>
          <p:cNvSpPr txBox="1"/>
          <p:nvPr>
            <p:ph idx="2" type="body"/>
          </p:nvPr>
        </p:nvSpPr>
        <p:spPr>
          <a:xfrm>
            <a:off x="4915676" y="1400975"/>
            <a:ext cx="2702100" cy="19401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b="1" lang="en"/>
              <a:t>HIV-1:</a:t>
            </a:r>
            <a:endParaRPr b="1"/>
          </a:p>
          <a:p>
            <a:pPr indent="-355600" lvl="1" marL="914400" rtl="0" algn="l">
              <a:spcBef>
                <a:spcPts val="0"/>
              </a:spcBef>
              <a:spcAft>
                <a:spcPts val="0"/>
              </a:spcAft>
              <a:buSzPts val="2000"/>
              <a:buChar char="⬥"/>
            </a:pPr>
            <a:r>
              <a:rPr lang="en"/>
              <a:t>M, N, O</a:t>
            </a:r>
            <a:endParaRPr/>
          </a:p>
          <a:p>
            <a:pPr indent="-355600" lvl="0" marL="457200" rtl="0" algn="l">
              <a:spcBef>
                <a:spcPts val="0"/>
              </a:spcBef>
              <a:spcAft>
                <a:spcPts val="0"/>
              </a:spcAft>
              <a:buSzPts val="2000"/>
              <a:buChar char="◈"/>
            </a:pPr>
            <a:r>
              <a:rPr b="1" lang="en"/>
              <a:t>HIV-2: </a:t>
            </a:r>
            <a:endParaRPr b="1"/>
          </a:p>
          <a:p>
            <a:pPr indent="-355600" lvl="1" marL="914400" rtl="0" algn="l">
              <a:spcBef>
                <a:spcPts val="0"/>
              </a:spcBef>
              <a:spcAft>
                <a:spcPts val="0"/>
              </a:spcAft>
              <a:buSzPts val="2000"/>
              <a:buChar char="⬥"/>
            </a:pPr>
            <a:r>
              <a:rPr lang="en"/>
              <a:t>Less severe</a:t>
            </a:r>
            <a:endParaRPr/>
          </a:p>
        </p:txBody>
      </p:sp>
      <p:sp>
        <p:nvSpPr>
          <p:cNvPr id="79" name="Google Shape;79;p15"/>
          <p:cNvSpPr/>
          <p:nvPr/>
        </p:nvSpPr>
        <p:spPr>
          <a:xfrm>
            <a:off x="4390954" y="61306"/>
            <a:ext cx="362076" cy="362057"/>
          </a:xfrm>
          <a:custGeom>
            <a:rect b="b" l="l" r="r" t="t"/>
            <a:pathLst>
              <a:path extrusionOk="0" h="18757" w="18758">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1031425" y="7501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Epidemiology</a:t>
            </a:r>
            <a:endParaRPr b="1" i="0" sz="2400"/>
          </a:p>
        </p:txBody>
      </p:sp>
      <p:sp>
        <p:nvSpPr>
          <p:cNvPr id="85" name="Google Shape;85;p16"/>
          <p:cNvSpPr/>
          <p:nvPr/>
        </p:nvSpPr>
        <p:spPr>
          <a:xfrm>
            <a:off x="1662920" y="1870735"/>
            <a:ext cx="3534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 name="Google Shape;86;p16"/>
          <p:cNvGrpSpPr/>
          <p:nvPr/>
        </p:nvGrpSpPr>
        <p:grpSpPr>
          <a:xfrm>
            <a:off x="519875" y="1567510"/>
            <a:ext cx="1310403" cy="2109175"/>
            <a:chOff x="519875" y="1948510"/>
            <a:chExt cx="1310403" cy="2109175"/>
          </a:xfrm>
        </p:grpSpPr>
        <p:sp>
          <p:nvSpPr>
            <p:cNvPr id="87" name="Google Shape;87;p16"/>
            <p:cNvSpPr/>
            <p:nvPr/>
          </p:nvSpPr>
          <p:spPr>
            <a:xfrm>
              <a:off x="877947" y="194851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ora"/>
                <a:ea typeface="Lora"/>
                <a:cs typeface="Lora"/>
                <a:sym typeface="Lora"/>
              </a:endParaRPr>
            </a:p>
          </p:txBody>
        </p:sp>
        <p:sp>
          <p:nvSpPr>
            <p:cNvPr id="88" name="Google Shape;88;p16"/>
            <p:cNvSpPr txBox="1"/>
            <p:nvPr/>
          </p:nvSpPr>
          <p:spPr>
            <a:xfrm>
              <a:off x="956697" y="2109685"/>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A72A1E"/>
                  </a:solidFill>
                  <a:latin typeface="Lora"/>
                  <a:ea typeface="Lora"/>
                  <a:cs typeface="Lora"/>
                  <a:sym typeface="Lora"/>
                </a:rPr>
                <a:t>1981</a:t>
              </a:r>
              <a:endParaRPr b="1" sz="800">
                <a:solidFill>
                  <a:srgbClr val="A72A1E"/>
                </a:solidFill>
                <a:latin typeface="Lora"/>
                <a:ea typeface="Lora"/>
                <a:cs typeface="Lora"/>
                <a:sym typeface="Lora"/>
              </a:endParaRPr>
            </a:p>
          </p:txBody>
        </p:sp>
        <p:sp>
          <p:nvSpPr>
            <p:cNvPr id="89" name="Google Shape;89;p16"/>
            <p:cNvSpPr txBox="1"/>
            <p:nvPr/>
          </p:nvSpPr>
          <p:spPr>
            <a:xfrm>
              <a:off x="519878" y="2821048"/>
              <a:ext cx="13104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A72A1E"/>
                  </a:solidFill>
                  <a:latin typeface="Lora"/>
                  <a:ea typeface="Lora"/>
                  <a:cs typeface="Lora"/>
                  <a:sym typeface="Lora"/>
                </a:rPr>
                <a:t>First Case of AIDS</a:t>
              </a:r>
              <a:endParaRPr b="1">
                <a:solidFill>
                  <a:srgbClr val="A72A1E"/>
                </a:solidFill>
                <a:latin typeface="Lora"/>
                <a:ea typeface="Lora"/>
                <a:cs typeface="Lora"/>
                <a:sym typeface="Lora"/>
              </a:endParaRPr>
            </a:p>
          </p:txBody>
        </p:sp>
        <p:sp>
          <p:nvSpPr>
            <p:cNvPr id="90" name="Google Shape;90;p16"/>
            <p:cNvSpPr txBox="1"/>
            <p:nvPr/>
          </p:nvSpPr>
          <p:spPr>
            <a:xfrm>
              <a:off x="519875" y="3320285"/>
              <a:ext cx="13104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A72A1E"/>
                  </a:solidFill>
                  <a:latin typeface="Lora"/>
                  <a:ea typeface="Lora"/>
                  <a:cs typeface="Lora"/>
                  <a:sym typeface="Lora"/>
                </a:rPr>
                <a:t>AIDS first discovered in USA</a:t>
              </a:r>
              <a:endParaRPr sz="1200">
                <a:solidFill>
                  <a:srgbClr val="A72A1E"/>
                </a:solidFill>
                <a:latin typeface="Lora"/>
                <a:ea typeface="Lora"/>
                <a:cs typeface="Lora"/>
                <a:sym typeface="Lora"/>
              </a:endParaRPr>
            </a:p>
            <a:p>
              <a:pPr indent="0" lvl="0" marL="0" rtl="0" algn="ctr">
                <a:lnSpc>
                  <a:spcPct val="115000"/>
                </a:lnSpc>
                <a:spcBef>
                  <a:spcPts val="1600"/>
                </a:spcBef>
                <a:spcAft>
                  <a:spcPts val="1600"/>
                </a:spcAft>
                <a:buNone/>
              </a:pPr>
              <a:r>
                <a:rPr lang="en" sz="1200">
                  <a:solidFill>
                    <a:srgbClr val="A72A1E"/>
                  </a:solidFill>
                  <a:latin typeface="Lora"/>
                  <a:ea typeface="Lora"/>
                  <a:cs typeface="Lora"/>
                  <a:sym typeface="Lora"/>
                </a:rPr>
                <a:t>Found in 5 gay men in LA</a:t>
              </a:r>
              <a:endParaRPr sz="1200">
                <a:solidFill>
                  <a:srgbClr val="A72A1E"/>
                </a:solidFill>
                <a:latin typeface="Lora"/>
                <a:ea typeface="Lora"/>
                <a:cs typeface="Lora"/>
                <a:sym typeface="Lora"/>
              </a:endParaRPr>
            </a:p>
          </p:txBody>
        </p:sp>
      </p:grpSp>
      <p:grpSp>
        <p:nvGrpSpPr>
          <p:cNvPr id="91" name="Google Shape;91;p16"/>
          <p:cNvGrpSpPr/>
          <p:nvPr/>
        </p:nvGrpSpPr>
        <p:grpSpPr>
          <a:xfrm>
            <a:off x="1848940" y="1567510"/>
            <a:ext cx="1310400" cy="2109175"/>
            <a:chOff x="1848940" y="1948510"/>
            <a:chExt cx="1310400" cy="2109175"/>
          </a:xfrm>
        </p:grpSpPr>
        <p:sp>
          <p:nvSpPr>
            <p:cNvPr id="92" name="Google Shape;92;p16"/>
            <p:cNvSpPr/>
            <p:nvPr/>
          </p:nvSpPr>
          <p:spPr>
            <a:xfrm>
              <a:off x="2206990" y="194851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ora"/>
                <a:ea typeface="Lora"/>
                <a:cs typeface="Lora"/>
                <a:sym typeface="Lora"/>
              </a:endParaRPr>
            </a:p>
          </p:txBody>
        </p:sp>
        <p:sp>
          <p:nvSpPr>
            <p:cNvPr id="93" name="Google Shape;93;p16"/>
            <p:cNvSpPr txBox="1"/>
            <p:nvPr/>
          </p:nvSpPr>
          <p:spPr>
            <a:xfrm>
              <a:off x="1848940" y="2821060"/>
              <a:ext cx="13104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A72A1E"/>
                  </a:solidFill>
                  <a:latin typeface="Lora"/>
                  <a:ea typeface="Lora"/>
                  <a:cs typeface="Lora"/>
                  <a:sym typeface="Lora"/>
                </a:rPr>
                <a:t>AIDS in Canada</a:t>
              </a:r>
              <a:endParaRPr b="1">
                <a:solidFill>
                  <a:srgbClr val="A72A1E"/>
                </a:solidFill>
                <a:latin typeface="Lora"/>
                <a:ea typeface="Lora"/>
                <a:cs typeface="Lora"/>
                <a:sym typeface="Lora"/>
              </a:endParaRPr>
            </a:p>
          </p:txBody>
        </p:sp>
        <p:sp>
          <p:nvSpPr>
            <p:cNvPr id="94" name="Google Shape;94;p16"/>
            <p:cNvSpPr txBox="1"/>
            <p:nvPr/>
          </p:nvSpPr>
          <p:spPr>
            <a:xfrm>
              <a:off x="1848940" y="3320285"/>
              <a:ext cx="13104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A72A1E"/>
                  </a:solidFill>
                  <a:latin typeface="Lora"/>
                  <a:ea typeface="Lora"/>
                  <a:cs typeface="Lora"/>
                  <a:sym typeface="Lora"/>
                </a:rPr>
                <a:t>First case of AIDS reported in Canada</a:t>
              </a:r>
              <a:endParaRPr sz="1200">
                <a:solidFill>
                  <a:srgbClr val="A72A1E"/>
                </a:solidFill>
                <a:latin typeface="Lora"/>
                <a:ea typeface="Lora"/>
                <a:cs typeface="Lora"/>
                <a:sym typeface="Lora"/>
              </a:endParaRPr>
            </a:p>
          </p:txBody>
        </p:sp>
        <p:sp>
          <p:nvSpPr>
            <p:cNvPr id="95" name="Google Shape;95;p16"/>
            <p:cNvSpPr txBox="1"/>
            <p:nvPr/>
          </p:nvSpPr>
          <p:spPr>
            <a:xfrm>
              <a:off x="2285740" y="2109685"/>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A72A1E"/>
                  </a:solidFill>
                  <a:latin typeface="Lora"/>
                  <a:ea typeface="Lora"/>
                  <a:cs typeface="Lora"/>
                  <a:sym typeface="Lora"/>
                </a:rPr>
                <a:t>1982</a:t>
              </a:r>
              <a:endParaRPr b="1" sz="800">
                <a:solidFill>
                  <a:srgbClr val="A72A1E"/>
                </a:solidFill>
                <a:latin typeface="Lora"/>
                <a:ea typeface="Lora"/>
                <a:cs typeface="Lora"/>
                <a:sym typeface="Lora"/>
              </a:endParaRPr>
            </a:p>
          </p:txBody>
        </p:sp>
      </p:grpSp>
      <p:grpSp>
        <p:nvGrpSpPr>
          <p:cNvPr id="96" name="Google Shape;96;p16"/>
          <p:cNvGrpSpPr/>
          <p:nvPr/>
        </p:nvGrpSpPr>
        <p:grpSpPr>
          <a:xfrm>
            <a:off x="3178034" y="1567510"/>
            <a:ext cx="1360427" cy="2109174"/>
            <a:chOff x="3178034" y="1948510"/>
            <a:chExt cx="1360427" cy="2109174"/>
          </a:xfrm>
        </p:grpSpPr>
        <p:sp>
          <p:nvSpPr>
            <p:cNvPr id="97" name="Google Shape;97;p16"/>
            <p:cNvSpPr/>
            <p:nvPr/>
          </p:nvSpPr>
          <p:spPr>
            <a:xfrm>
              <a:off x="3560827" y="194851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ora"/>
                <a:ea typeface="Lora"/>
                <a:cs typeface="Lora"/>
                <a:sym typeface="Lora"/>
              </a:endParaRPr>
            </a:p>
          </p:txBody>
        </p:sp>
        <p:sp>
          <p:nvSpPr>
            <p:cNvPr id="98" name="Google Shape;98;p16"/>
            <p:cNvSpPr txBox="1"/>
            <p:nvPr/>
          </p:nvSpPr>
          <p:spPr>
            <a:xfrm>
              <a:off x="3178034" y="2652285"/>
              <a:ext cx="13599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A72A1E"/>
                  </a:solidFill>
                  <a:latin typeface="Lora"/>
                  <a:ea typeface="Lora"/>
                  <a:cs typeface="Lora"/>
                  <a:sym typeface="Lora"/>
                </a:rPr>
                <a:t>HIV</a:t>
              </a:r>
              <a:endParaRPr b="1">
                <a:solidFill>
                  <a:srgbClr val="A72A1E"/>
                </a:solidFill>
                <a:latin typeface="Lora"/>
                <a:ea typeface="Lora"/>
                <a:cs typeface="Lora"/>
                <a:sym typeface="Lora"/>
              </a:endParaRPr>
            </a:p>
          </p:txBody>
        </p:sp>
        <p:sp>
          <p:nvSpPr>
            <p:cNvPr id="99" name="Google Shape;99;p16"/>
            <p:cNvSpPr txBox="1"/>
            <p:nvPr/>
          </p:nvSpPr>
          <p:spPr>
            <a:xfrm>
              <a:off x="3178561" y="3320284"/>
              <a:ext cx="13599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A72A1E"/>
                  </a:solidFill>
                  <a:latin typeface="Lora"/>
                  <a:ea typeface="Lora"/>
                  <a:cs typeface="Lora"/>
                  <a:sym typeface="Lora"/>
                </a:rPr>
                <a:t>Cause behind AIDS is named ‘HIV”</a:t>
              </a:r>
              <a:endParaRPr sz="1200">
                <a:solidFill>
                  <a:srgbClr val="A72A1E"/>
                </a:solidFill>
                <a:latin typeface="Lora"/>
                <a:ea typeface="Lora"/>
                <a:cs typeface="Lora"/>
                <a:sym typeface="Lora"/>
              </a:endParaRPr>
            </a:p>
          </p:txBody>
        </p:sp>
        <p:sp>
          <p:nvSpPr>
            <p:cNvPr id="100" name="Google Shape;100;p16"/>
            <p:cNvSpPr txBox="1"/>
            <p:nvPr/>
          </p:nvSpPr>
          <p:spPr>
            <a:xfrm>
              <a:off x="3639577" y="2109685"/>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A72A1E"/>
                  </a:solidFill>
                  <a:latin typeface="Lora"/>
                  <a:ea typeface="Lora"/>
                  <a:cs typeface="Lora"/>
                  <a:sym typeface="Lora"/>
                </a:rPr>
                <a:t>1986</a:t>
              </a:r>
              <a:endParaRPr b="1" sz="800">
                <a:solidFill>
                  <a:srgbClr val="A72A1E"/>
                </a:solidFill>
                <a:latin typeface="Lora"/>
                <a:ea typeface="Lora"/>
                <a:cs typeface="Lora"/>
                <a:sym typeface="Lora"/>
              </a:endParaRPr>
            </a:p>
          </p:txBody>
        </p:sp>
      </p:grpSp>
      <p:grpSp>
        <p:nvGrpSpPr>
          <p:cNvPr id="101" name="Google Shape;101;p16"/>
          <p:cNvGrpSpPr/>
          <p:nvPr/>
        </p:nvGrpSpPr>
        <p:grpSpPr>
          <a:xfrm>
            <a:off x="4557650" y="1567510"/>
            <a:ext cx="1310678" cy="2109175"/>
            <a:chOff x="4557650" y="1948510"/>
            <a:chExt cx="1310678" cy="2109175"/>
          </a:xfrm>
        </p:grpSpPr>
        <p:sp>
          <p:nvSpPr>
            <p:cNvPr id="102" name="Google Shape;102;p16"/>
            <p:cNvSpPr/>
            <p:nvPr/>
          </p:nvSpPr>
          <p:spPr>
            <a:xfrm>
              <a:off x="4915703" y="194851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ora"/>
                <a:ea typeface="Lora"/>
                <a:cs typeface="Lora"/>
                <a:sym typeface="Lora"/>
              </a:endParaRPr>
            </a:p>
          </p:txBody>
        </p:sp>
        <p:sp>
          <p:nvSpPr>
            <p:cNvPr id="103" name="Google Shape;103;p16"/>
            <p:cNvSpPr txBox="1"/>
            <p:nvPr/>
          </p:nvSpPr>
          <p:spPr>
            <a:xfrm>
              <a:off x="4557650" y="2652285"/>
              <a:ext cx="13104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858585"/>
                  </a:solidFill>
                  <a:latin typeface="Lora"/>
                  <a:ea typeface="Lora"/>
                  <a:cs typeface="Lora"/>
                  <a:sym typeface="Lora"/>
                </a:rPr>
                <a:t>AZT</a:t>
              </a:r>
              <a:endParaRPr b="1">
                <a:solidFill>
                  <a:srgbClr val="858585"/>
                </a:solidFill>
                <a:latin typeface="Lora"/>
                <a:ea typeface="Lora"/>
                <a:cs typeface="Lora"/>
                <a:sym typeface="Lora"/>
              </a:endParaRPr>
            </a:p>
          </p:txBody>
        </p:sp>
        <p:sp>
          <p:nvSpPr>
            <p:cNvPr id="104" name="Google Shape;104;p16"/>
            <p:cNvSpPr txBox="1"/>
            <p:nvPr/>
          </p:nvSpPr>
          <p:spPr>
            <a:xfrm>
              <a:off x="4557928" y="3320285"/>
              <a:ext cx="1310400" cy="73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000">
                  <a:solidFill>
                    <a:srgbClr val="858585"/>
                  </a:solidFill>
                  <a:latin typeface="Lora"/>
                  <a:ea typeface="Lora"/>
                  <a:cs typeface="Lora"/>
                  <a:sym typeface="Lora"/>
                </a:rPr>
                <a:t>FDA approves first antiretroviral therapy (AZT)</a:t>
              </a:r>
              <a:endParaRPr sz="1000">
                <a:solidFill>
                  <a:srgbClr val="858585"/>
                </a:solidFill>
                <a:latin typeface="Lora"/>
                <a:ea typeface="Lora"/>
                <a:cs typeface="Lora"/>
                <a:sym typeface="Lora"/>
              </a:endParaRPr>
            </a:p>
            <a:p>
              <a:pPr indent="0" lvl="0" marL="0" rtl="0" algn="ctr">
                <a:lnSpc>
                  <a:spcPct val="100000"/>
                </a:lnSpc>
                <a:spcBef>
                  <a:spcPts val="1600"/>
                </a:spcBef>
                <a:spcAft>
                  <a:spcPts val="0"/>
                </a:spcAft>
                <a:buNone/>
              </a:pPr>
              <a:r>
                <a:rPr lang="en" sz="1000">
                  <a:solidFill>
                    <a:srgbClr val="858585"/>
                  </a:solidFill>
                  <a:latin typeface="Lora"/>
                  <a:ea typeface="Lora"/>
                  <a:cs typeface="Lora"/>
                  <a:sym typeface="Lora"/>
                </a:rPr>
                <a:t>WHO confirms mother-to-infant transmission</a:t>
              </a:r>
              <a:endParaRPr sz="1000">
                <a:solidFill>
                  <a:srgbClr val="858585"/>
                </a:solidFill>
                <a:latin typeface="Lora"/>
                <a:ea typeface="Lora"/>
                <a:cs typeface="Lora"/>
                <a:sym typeface="Lora"/>
              </a:endParaRPr>
            </a:p>
            <a:p>
              <a:pPr indent="0" lvl="0" marL="0" rtl="0" algn="ctr">
                <a:lnSpc>
                  <a:spcPct val="100000"/>
                </a:lnSpc>
                <a:spcBef>
                  <a:spcPts val="1600"/>
                </a:spcBef>
                <a:spcAft>
                  <a:spcPts val="1600"/>
                </a:spcAft>
                <a:buNone/>
              </a:pPr>
              <a:r>
                <a:rPr lang="en" sz="1000">
                  <a:solidFill>
                    <a:srgbClr val="858585"/>
                  </a:solidFill>
                  <a:latin typeface="Lora"/>
                  <a:ea typeface="Lora"/>
                  <a:cs typeface="Lora"/>
                  <a:sym typeface="Lora"/>
                </a:rPr>
                <a:t>Blood test to detect HIV</a:t>
              </a:r>
              <a:endParaRPr sz="1000">
                <a:solidFill>
                  <a:srgbClr val="858585"/>
                </a:solidFill>
                <a:latin typeface="Lora"/>
                <a:ea typeface="Lora"/>
                <a:cs typeface="Lora"/>
                <a:sym typeface="Lora"/>
              </a:endParaRPr>
            </a:p>
          </p:txBody>
        </p:sp>
        <p:sp>
          <p:nvSpPr>
            <p:cNvPr id="105" name="Google Shape;105;p16"/>
            <p:cNvSpPr txBox="1"/>
            <p:nvPr/>
          </p:nvSpPr>
          <p:spPr>
            <a:xfrm>
              <a:off x="4994453" y="2109685"/>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Lora"/>
                  <a:ea typeface="Lora"/>
                  <a:cs typeface="Lora"/>
                  <a:sym typeface="Lora"/>
                </a:rPr>
                <a:t>1987</a:t>
              </a:r>
              <a:endParaRPr b="1" sz="800">
                <a:solidFill>
                  <a:srgbClr val="858585"/>
                </a:solidFill>
                <a:latin typeface="Lora"/>
                <a:ea typeface="Lora"/>
                <a:cs typeface="Lora"/>
                <a:sym typeface="Lora"/>
              </a:endParaRPr>
            </a:p>
          </p:txBody>
        </p:sp>
      </p:grpSp>
      <p:grpSp>
        <p:nvGrpSpPr>
          <p:cNvPr id="106" name="Google Shape;106;p16"/>
          <p:cNvGrpSpPr/>
          <p:nvPr/>
        </p:nvGrpSpPr>
        <p:grpSpPr>
          <a:xfrm>
            <a:off x="5886331" y="1567510"/>
            <a:ext cx="1361370" cy="2109175"/>
            <a:chOff x="5886331" y="1948510"/>
            <a:chExt cx="1361370" cy="2109175"/>
          </a:xfrm>
        </p:grpSpPr>
        <p:sp>
          <p:nvSpPr>
            <p:cNvPr id="107" name="Google Shape;107;p16"/>
            <p:cNvSpPr/>
            <p:nvPr/>
          </p:nvSpPr>
          <p:spPr>
            <a:xfrm>
              <a:off x="6270606" y="194851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ora"/>
                <a:ea typeface="Lora"/>
                <a:cs typeface="Lora"/>
                <a:sym typeface="Lora"/>
              </a:endParaRPr>
            </a:p>
          </p:txBody>
        </p:sp>
        <p:sp>
          <p:nvSpPr>
            <p:cNvPr id="108" name="Google Shape;108;p16"/>
            <p:cNvSpPr txBox="1"/>
            <p:nvPr/>
          </p:nvSpPr>
          <p:spPr>
            <a:xfrm>
              <a:off x="5887800" y="2652285"/>
              <a:ext cx="13599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858585"/>
                  </a:solidFill>
                  <a:latin typeface="Lora"/>
                  <a:ea typeface="Lora"/>
                  <a:cs typeface="Lora"/>
                  <a:sym typeface="Lora"/>
                </a:rPr>
                <a:t>Oral test</a:t>
              </a:r>
              <a:endParaRPr b="1">
                <a:solidFill>
                  <a:srgbClr val="858585"/>
                </a:solidFill>
                <a:latin typeface="Lora"/>
                <a:ea typeface="Lora"/>
                <a:cs typeface="Lora"/>
                <a:sym typeface="Lora"/>
              </a:endParaRPr>
            </a:p>
          </p:txBody>
        </p:sp>
        <p:sp>
          <p:nvSpPr>
            <p:cNvPr id="109" name="Google Shape;109;p16"/>
            <p:cNvSpPr txBox="1"/>
            <p:nvPr/>
          </p:nvSpPr>
          <p:spPr>
            <a:xfrm>
              <a:off x="5886331" y="3320285"/>
              <a:ext cx="13599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1200">
                  <a:solidFill>
                    <a:srgbClr val="858585"/>
                  </a:solidFill>
                  <a:latin typeface="Lora"/>
                  <a:ea typeface="Lora"/>
                  <a:cs typeface="Lora"/>
                  <a:sym typeface="Lora"/>
                </a:rPr>
                <a:t>First oral test for HIV</a:t>
              </a:r>
              <a:endParaRPr sz="1200">
                <a:solidFill>
                  <a:srgbClr val="858585"/>
                </a:solidFill>
                <a:latin typeface="Lora"/>
                <a:ea typeface="Lora"/>
                <a:cs typeface="Lora"/>
                <a:sym typeface="Lora"/>
              </a:endParaRPr>
            </a:p>
          </p:txBody>
        </p:sp>
        <p:sp>
          <p:nvSpPr>
            <p:cNvPr id="110" name="Google Shape;110;p16"/>
            <p:cNvSpPr txBox="1"/>
            <p:nvPr/>
          </p:nvSpPr>
          <p:spPr>
            <a:xfrm>
              <a:off x="6349356" y="2109685"/>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Lora"/>
                  <a:ea typeface="Lora"/>
                  <a:cs typeface="Lora"/>
                  <a:sym typeface="Lora"/>
                </a:rPr>
                <a:t>1994</a:t>
              </a:r>
              <a:endParaRPr b="1" sz="800">
                <a:solidFill>
                  <a:srgbClr val="858585"/>
                </a:solidFill>
                <a:latin typeface="Lora"/>
                <a:ea typeface="Lora"/>
                <a:cs typeface="Lora"/>
                <a:sym typeface="Lora"/>
              </a:endParaRPr>
            </a:p>
          </p:txBody>
        </p:sp>
      </p:grpSp>
      <p:grpSp>
        <p:nvGrpSpPr>
          <p:cNvPr id="111" name="Google Shape;111;p16"/>
          <p:cNvGrpSpPr/>
          <p:nvPr/>
        </p:nvGrpSpPr>
        <p:grpSpPr>
          <a:xfrm>
            <a:off x="7264213" y="1567510"/>
            <a:ext cx="1362305" cy="2109175"/>
            <a:chOff x="7264213" y="1948510"/>
            <a:chExt cx="1362305" cy="2109175"/>
          </a:xfrm>
        </p:grpSpPr>
        <p:sp>
          <p:nvSpPr>
            <p:cNvPr id="112" name="Google Shape;112;p16"/>
            <p:cNvSpPr/>
            <p:nvPr/>
          </p:nvSpPr>
          <p:spPr>
            <a:xfrm>
              <a:off x="7647018" y="194851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ora"/>
                <a:ea typeface="Lora"/>
                <a:cs typeface="Lora"/>
                <a:sym typeface="Lora"/>
              </a:endParaRPr>
            </a:p>
          </p:txBody>
        </p:sp>
        <p:sp>
          <p:nvSpPr>
            <p:cNvPr id="113" name="Google Shape;113;p16"/>
            <p:cNvSpPr txBox="1"/>
            <p:nvPr/>
          </p:nvSpPr>
          <p:spPr>
            <a:xfrm>
              <a:off x="7264213" y="2652285"/>
              <a:ext cx="13599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858585"/>
                  </a:solidFill>
                  <a:latin typeface="Lora"/>
                  <a:ea typeface="Lora"/>
                  <a:cs typeface="Lora"/>
                  <a:sym typeface="Lora"/>
                </a:rPr>
                <a:t>ART</a:t>
              </a:r>
              <a:endParaRPr b="1">
                <a:solidFill>
                  <a:srgbClr val="858585"/>
                </a:solidFill>
                <a:latin typeface="Lora"/>
                <a:ea typeface="Lora"/>
                <a:cs typeface="Lora"/>
                <a:sym typeface="Lora"/>
              </a:endParaRPr>
            </a:p>
          </p:txBody>
        </p:sp>
        <p:sp>
          <p:nvSpPr>
            <p:cNvPr id="114" name="Google Shape;114;p16"/>
            <p:cNvSpPr txBox="1"/>
            <p:nvPr/>
          </p:nvSpPr>
          <p:spPr>
            <a:xfrm>
              <a:off x="7266618" y="3320285"/>
              <a:ext cx="13599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858585"/>
                  </a:solidFill>
                  <a:latin typeface="Lora"/>
                  <a:ea typeface="Lora"/>
                  <a:cs typeface="Lora"/>
                  <a:sym typeface="Lora"/>
                </a:rPr>
                <a:t>59% are on ART</a:t>
              </a:r>
              <a:endParaRPr sz="1200">
                <a:solidFill>
                  <a:srgbClr val="858585"/>
                </a:solidFill>
                <a:latin typeface="Lora"/>
                <a:ea typeface="Lora"/>
                <a:cs typeface="Lora"/>
                <a:sym typeface="Lora"/>
              </a:endParaRPr>
            </a:p>
            <a:p>
              <a:pPr indent="0" lvl="0" marL="0" rtl="0" algn="ctr">
                <a:lnSpc>
                  <a:spcPct val="115000"/>
                </a:lnSpc>
                <a:spcBef>
                  <a:spcPts val="1600"/>
                </a:spcBef>
                <a:spcAft>
                  <a:spcPts val="1600"/>
                </a:spcAft>
                <a:buNone/>
              </a:pPr>
              <a:r>
                <a:rPr lang="en" sz="1200">
                  <a:solidFill>
                    <a:srgbClr val="858585"/>
                  </a:solidFill>
                  <a:latin typeface="Lora"/>
                  <a:ea typeface="Lora"/>
                  <a:cs typeface="Lora"/>
                  <a:sym typeface="Lora"/>
                </a:rPr>
                <a:t>1.8 million newly infected</a:t>
              </a:r>
              <a:endParaRPr sz="1200">
                <a:solidFill>
                  <a:srgbClr val="858585"/>
                </a:solidFill>
                <a:latin typeface="Lora"/>
                <a:ea typeface="Lora"/>
                <a:cs typeface="Lora"/>
                <a:sym typeface="Lora"/>
              </a:endParaRPr>
            </a:p>
          </p:txBody>
        </p:sp>
        <p:sp>
          <p:nvSpPr>
            <p:cNvPr id="115" name="Google Shape;115;p16"/>
            <p:cNvSpPr txBox="1"/>
            <p:nvPr/>
          </p:nvSpPr>
          <p:spPr>
            <a:xfrm>
              <a:off x="7725768" y="2109685"/>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800">
                  <a:solidFill>
                    <a:srgbClr val="858585"/>
                  </a:solidFill>
                  <a:latin typeface="Lora"/>
                  <a:ea typeface="Lora"/>
                  <a:cs typeface="Lora"/>
                  <a:sym typeface="Lora"/>
                </a:rPr>
                <a:t>2017</a:t>
              </a:r>
              <a:endParaRPr b="1" sz="800">
                <a:solidFill>
                  <a:srgbClr val="858585"/>
                </a:solidFill>
                <a:latin typeface="Lora"/>
                <a:ea typeface="Lora"/>
                <a:cs typeface="Lora"/>
                <a:sym typeface="Lora"/>
              </a:endParaRPr>
            </a:p>
          </p:txBody>
        </p:sp>
      </p:grpSp>
      <p:sp>
        <p:nvSpPr>
          <p:cNvPr id="116" name="Google Shape;116;p16"/>
          <p:cNvSpPr/>
          <p:nvPr/>
        </p:nvSpPr>
        <p:spPr>
          <a:xfrm>
            <a:off x="3004357" y="1870735"/>
            <a:ext cx="353400" cy="36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4358720" y="1870735"/>
            <a:ext cx="3534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5713595" y="1870735"/>
            <a:ext cx="3534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7079257" y="1870735"/>
            <a:ext cx="3534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 name="Google Shape;120;p16"/>
          <p:cNvGrpSpPr/>
          <p:nvPr/>
        </p:nvGrpSpPr>
        <p:grpSpPr>
          <a:xfrm>
            <a:off x="4397111" y="118502"/>
            <a:ext cx="349800" cy="256472"/>
            <a:chOff x="4610450" y="3703750"/>
            <a:chExt cx="453050" cy="332175"/>
          </a:xfrm>
        </p:grpSpPr>
        <p:sp>
          <p:nvSpPr>
            <p:cNvPr id="121" name="Google Shape;121;p16"/>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7"/>
          <p:cNvSpPr txBox="1"/>
          <p:nvPr>
            <p:ph type="title"/>
          </p:nvPr>
        </p:nvSpPr>
        <p:spPr>
          <a:xfrm>
            <a:off x="1031425" y="7501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Causes </a:t>
            </a:r>
            <a:endParaRPr b="1" i="0" sz="2400"/>
          </a:p>
        </p:txBody>
      </p:sp>
      <p:sp>
        <p:nvSpPr>
          <p:cNvPr id="128" name="Google Shape;128;p17"/>
          <p:cNvSpPr/>
          <p:nvPr/>
        </p:nvSpPr>
        <p:spPr>
          <a:xfrm>
            <a:off x="3239913" y="1499750"/>
            <a:ext cx="2724600" cy="729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How is it transmitted?</a:t>
            </a:r>
            <a:endParaRPr>
              <a:latin typeface="Playfair Display"/>
              <a:ea typeface="Playfair Display"/>
              <a:cs typeface="Playfair Display"/>
              <a:sym typeface="Playfair Display"/>
            </a:endParaRPr>
          </a:p>
        </p:txBody>
      </p:sp>
      <p:sp>
        <p:nvSpPr>
          <p:cNvPr id="129" name="Google Shape;129;p17"/>
          <p:cNvSpPr/>
          <p:nvPr/>
        </p:nvSpPr>
        <p:spPr>
          <a:xfrm>
            <a:off x="712888" y="2660150"/>
            <a:ext cx="1853100" cy="729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Unprotected sex</a:t>
            </a:r>
            <a:endParaRPr>
              <a:latin typeface="Playfair Display"/>
              <a:ea typeface="Playfair Display"/>
              <a:cs typeface="Playfair Display"/>
              <a:sym typeface="Playfair Display"/>
            </a:endParaRPr>
          </a:p>
        </p:txBody>
      </p:sp>
      <p:sp>
        <p:nvSpPr>
          <p:cNvPr id="130" name="Google Shape;130;p17"/>
          <p:cNvSpPr/>
          <p:nvPr/>
        </p:nvSpPr>
        <p:spPr>
          <a:xfrm>
            <a:off x="3616988" y="3105250"/>
            <a:ext cx="1970400" cy="729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Mothers to babies </a:t>
            </a:r>
            <a:endParaRPr>
              <a:latin typeface="Playfair Display"/>
              <a:ea typeface="Playfair Display"/>
              <a:cs typeface="Playfair Display"/>
              <a:sym typeface="Playfair Display"/>
            </a:endParaRPr>
          </a:p>
        </p:txBody>
      </p:sp>
      <p:sp>
        <p:nvSpPr>
          <p:cNvPr id="131" name="Google Shape;131;p17"/>
          <p:cNvSpPr/>
          <p:nvPr/>
        </p:nvSpPr>
        <p:spPr>
          <a:xfrm>
            <a:off x="6460713" y="2660150"/>
            <a:ext cx="1970400" cy="729900"/>
          </a:xfrm>
          <a:prstGeom prst="ellipse">
            <a:avLst/>
          </a:prstGeom>
          <a:noFill/>
          <a:ln cap="flat" cmpd="sng" w="38100">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Sharing needles</a:t>
            </a:r>
            <a:endParaRPr>
              <a:latin typeface="Playfair Display"/>
              <a:ea typeface="Playfair Display"/>
              <a:cs typeface="Playfair Display"/>
              <a:sym typeface="Playfair Display"/>
            </a:endParaRPr>
          </a:p>
        </p:txBody>
      </p:sp>
      <p:cxnSp>
        <p:nvCxnSpPr>
          <p:cNvPr id="132" name="Google Shape;132;p17"/>
          <p:cNvCxnSpPr>
            <a:stCxn id="128" idx="3"/>
            <a:endCxn id="129" idx="7"/>
          </p:cNvCxnSpPr>
          <p:nvPr/>
        </p:nvCxnSpPr>
        <p:spPr>
          <a:xfrm flipH="1">
            <a:off x="2294621" y="2122759"/>
            <a:ext cx="1344300" cy="644400"/>
          </a:xfrm>
          <a:prstGeom prst="straightConnector1">
            <a:avLst/>
          </a:prstGeom>
          <a:noFill/>
          <a:ln cap="flat" cmpd="sng" w="38100">
            <a:solidFill>
              <a:schemeClr val="dk1"/>
            </a:solidFill>
            <a:prstDash val="solid"/>
            <a:round/>
            <a:headEnd len="med" w="med" type="none"/>
            <a:tailEnd len="med" w="med" type="triangle"/>
          </a:ln>
        </p:spPr>
      </p:cxnSp>
      <p:cxnSp>
        <p:nvCxnSpPr>
          <p:cNvPr id="133" name="Google Shape;133;p17"/>
          <p:cNvCxnSpPr>
            <a:stCxn id="128" idx="4"/>
            <a:endCxn id="130" idx="0"/>
          </p:cNvCxnSpPr>
          <p:nvPr/>
        </p:nvCxnSpPr>
        <p:spPr>
          <a:xfrm>
            <a:off x="4602213" y="2229650"/>
            <a:ext cx="0" cy="875700"/>
          </a:xfrm>
          <a:prstGeom prst="straightConnector1">
            <a:avLst/>
          </a:prstGeom>
          <a:noFill/>
          <a:ln cap="flat" cmpd="sng" w="38100">
            <a:solidFill>
              <a:srgbClr val="000000"/>
            </a:solidFill>
            <a:prstDash val="solid"/>
            <a:round/>
            <a:headEnd len="med" w="med" type="none"/>
            <a:tailEnd len="med" w="med" type="triangle"/>
          </a:ln>
        </p:spPr>
      </p:cxnSp>
      <p:cxnSp>
        <p:nvCxnSpPr>
          <p:cNvPr id="134" name="Google Shape;134;p17"/>
          <p:cNvCxnSpPr>
            <a:stCxn id="128" idx="5"/>
            <a:endCxn id="131" idx="1"/>
          </p:cNvCxnSpPr>
          <p:nvPr/>
        </p:nvCxnSpPr>
        <p:spPr>
          <a:xfrm>
            <a:off x="5565504" y="2122759"/>
            <a:ext cx="1183800" cy="644400"/>
          </a:xfrm>
          <a:prstGeom prst="straightConnector1">
            <a:avLst/>
          </a:prstGeom>
          <a:noFill/>
          <a:ln cap="flat" cmpd="sng" w="38100">
            <a:solidFill>
              <a:srgbClr val="000000"/>
            </a:solidFill>
            <a:prstDash val="solid"/>
            <a:round/>
            <a:headEnd len="med" w="med" type="none"/>
            <a:tailEnd len="med" w="med" type="triangle"/>
          </a:ln>
        </p:spPr>
      </p:cxnSp>
      <p:sp>
        <p:nvSpPr>
          <p:cNvPr id="135" name="Google Shape;135;p17"/>
          <p:cNvSpPr/>
          <p:nvPr/>
        </p:nvSpPr>
        <p:spPr>
          <a:xfrm>
            <a:off x="427575" y="4340700"/>
            <a:ext cx="8349300" cy="381600"/>
          </a:xfrm>
          <a:prstGeom prst="roundRect">
            <a:avLst>
              <a:gd fmla="val 16667" name="adj"/>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Entering into bloodstream: passage through lining of anus, genitals, mouth, eye, or sores and cuts</a:t>
            </a:r>
            <a:endParaRPr/>
          </a:p>
        </p:txBody>
      </p:sp>
      <p:grpSp>
        <p:nvGrpSpPr>
          <p:cNvPr id="136" name="Google Shape;136;p17"/>
          <p:cNvGrpSpPr/>
          <p:nvPr/>
        </p:nvGrpSpPr>
        <p:grpSpPr>
          <a:xfrm>
            <a:off x="4411728" y="47257"/>
            <a:ext cx="320576" cy="388000"/>
            <a:chOff x="584925" y="922575"/>
            <a:chExt cx="415200" cy="502525"/>
          </a:xfrm>
        </p:grpSpPr>
        <p:sp>
          <p:nvSpPr>
            <p:cNvPr id="137" name="Google Shape;137;p17"/>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40" name="Google Shape;140;p17"/>
          <p:cNvPicPr preferRelativeResize="0"/>
          <p:nvPr/>
        </p:nvPicPr>
        <p:blipFill>
          <a:blip r:embed="rId3">
            <a:alphaModFix/>
          </a:blip>
          <a:stretch>
            <a:fillRect/>
          </a:stretch>
        </p:blipFill>
        <p:spPr>
          <a:xfrm>
            <a:off x="6513525" y="889863"/>
            <a:ext cx="2193913" cy="15064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8"/>
          <p:cNvSpPr txBox="1"/>
          <p:nvPr>
            <p:ph type="title"/>
          </p:nvPr>
        </p:nvSpPr>
        <p:spPr>
          <a:xfrm>
            <a:off x="1031425" y="7501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Pathophysiology</a:t>
            </a:r>
            <a:endParaRPr b="1" i="0" sz="2400"/>
          </a:p>
        </p:txBody>
      </p:sp>
      <p:sp>
        <p:nvSpPr>
          <p:cNvPr id="146" name="Google Shape;146;p18"/>
          <p:cNvSpPr txBox="1"/>
          <p:nvPr>
            <p:ph idx="1" type="body"/>
          </p:nvPr>
        </p:nvSpPr>
        <p:spPr>
          <a:xfrm>
            <a:off x="1031425" y="1472250"/>
            <a:ext cx="7081200" cy="3462300"/>
          </a:xfrm>
          <a:prstGeom prst="rect">
            <a:avLst/>
          </a:prstGeom>
          <a:ln>
            <a:noFill/>
          </a:ln>
        </p:spPr>
        <p:txBody>
          <a:bodyPr anchorCtr="0" anchor="t" bIns="91425" lIns="91425" spcFirstLastPara="1" rIns="91425" wrap="square" tIns="91425">
            <a:noAutofit/>
          </a:bodyPr>
          <a:lstStyle/>
          <a:p>
            <a:pPr indent="-406400" lvl="0" marL="457200" rtl="0" algn="l">
              <a:lnSpc>
                <a:spcPct val="115000"/>
              </a:lnSpc>
              <a:spcBef>
                <a:spcPts val="0"/>
              </a:spcBef>
              <a:spcAft>
                <a:spcPts val="0"/>
              </a:spcAft>
              <a:buSzPts val="2800"/>
              <a:buAutoNum type="arabicPeriod"/>
            </a:pPr>
            <a:r>
              <a:rPr lang="en" sz="3000">
                <a:solidFill>
                  <a:schemeClr val="dk1"/>
                </a:solidFill>
              </a:rPr>
              <a:t>Binding and Entry</a:t>
            </a:r>
            <a:endParaRPr sz="3000">
              <a:solidFill>
                <a:schemeClr val="dk1"/>
              </a:solidFill>
            </a:endParaRPr>
          </a:p>
          <a:p>
            <a:pPr indent="-342900" lvl="1" marL="914400" rtl="0" algn="l">
              <a:lnSpc>
                <a:spcPct val="115000"/>
              </a:lnSpc>
              <a:spcBef>
                <a:spcPts val="0"/>
              </a:spcBef>
              <a:spcAft>
                <a:spcPts val="0"/>
              </a:spcAft>
              <a:buClr>
                <a:schemeClr val="dk1"/>
              </a:buClr>
              <a:buSzPts val="1800"/>
              <a:buAutoNum type="alphaLcPeriod"/>
            </a:pPr>
            <a:r>
              <a:rPr lang="en" sz="1800">
                <a:solidFill>
                  <a:schemeClr val="dk1"/>
                </a:solidFill>
              </a:rPr>
              <a:t>Gp140 and GP120 bind to CD4+ receptors </a:t>
            </a:r>
            <a:endParaRPr sz="1800">
              <a:solidFill>
                <a:schemeClr val="dk1"/>
              </a:solidFill>
            </a:endParaRPr>
          </a:p>
          <a:p>
            <a:pPr indent="-342900" lvl="1" marL="914400" rtl="0" algn="l">
              <a:lnSpc>
                <a:spcPct val="115000"/>
              </a:lnSpc>
              <a:spcBef>
                <a:spcPts val="0"/>
              </a:spcBef>
              <a:spcAft>
                <a:spcPts val="0"/>
              </a:spcAft>
              <a:buClr>
                <a:schemeClr val="dk1"/>
              </a:buClr>
              <a:buSzPts val="1800"/>
              <a:buAutoNum type="alphaLcPeriod"/>
            </a:pPr>
            <a:r>
              <a:rPr lang="en" sz="1800">
                <a:solidFill>
                  <a:schemeClr val="dk1"/>
                </a:solidFill>
              </a:rPr>
              <a:t>CCR5 and CXCR4</a:t>
            </a:r>
            <a:endParaRPr sz="1800">
              <a:solidFill>
                <a:schemeClr val="dk1"/>
              </a:solidFill>
            </a:endParaRPr>
          </a:p>
          <a:p>
            <a:pPr indent="-406400" lvl="0" marL="457200" rtl="0" algn="l">
              <a:lnSpc>
                <a:spcPct val="115000"/>
              </a:lnSpc>
              <a:spcBef>
                <a:spcPts val="0"/>
              </a:spcBef>
              <a:spcAft>
                <a:spcPts val="0"/>
              </a:spcAft>
              <a:buSzPts val="2800"/>
              <a:buAutoNum type="arabicPeriod"/>
            </a:pPr>
            <a:r>
              <a:rPr lang="en" sz="3000">
                <a:solidFill>
                  <a:schemeClr val="dk1"/>
                </a:solidFill>
              </a:rPr>
              <a:t>Reverse Transcription</a:t>
            </a:r>
            <a:endParaRPr sz="3000">
              <a:solidFill>
                <a:schemeClr val="dk1"/>
              </a:solidFill>
            </a:endParaRPr>
          </a:p>
          <a:p>
            <a:pPr indent="-342900" lvl="1" marL="914400" rtl="0" algn="l">
              <a:lnSpc>
                <a:spcPct val="115000"/>
              </a:lnSpc>
              <a:spcBef>
                <a:spcPts val="0"/>
              </a:spcBef>
              <a:spcAft>
                <a:spcPts val="0"/>
              </a:spcAft>
              <a:buClr>
                <a:schemeClr val="dk1"/>
              </a:buClr>
              <a:buSzPts val="1800"/>
              <a:buAutoNum type="alphaLcPeriod"/>
            </a:pPr>
            <a:r>
              <a:rPr lang="en" sz="1800">
                <a:solidFill>
                  <a:schemeClr val="dk1"/>
                </a:solidFill>
              </a:rPr>
              <a:t>Single DNA strand produced</a:t>
            </a:r>
            <a:endParaRPr sz="1800">
              <a:solidFill>
                <a:schemeClr val="dk1"/>
              </a:solidFill>
            </a:endParaRPr>
          </a:p>
          <a:p>
            <a:pPr indent="-406400" lvl="0" marL="457200" rtl="0" algn="l">
              <a:lnSpc>
                <a:spcPct val="115000"/>
              </a:lnSpc>
              <a:spcBef>
                <a:spcPts val="0"/>
              </a:spcBef>
              <a:spcAft>
                <a:spcPts val="0"/>
              </a:spcAft>
              <a:buSzPts val="2800"/>
              <a:buAutoNum type="arabicPeriod"/>
            </a:pPr>
            <a:r>
              <a:rPr lang="en" sz="3000">
                <a:solidFill>
                  <a:schemeClr val="dk1"/>
                </a:solidFill>
              </a:rPr>
              <a:t>Integration</a:t>
            </a:r>
            <a:endParaRPr sz="3000">
              <a:solidFill>
                <a:schemeClr val="dk1"/>
              </a:solidFill>
            </a:endParaRPr>
          </a:p>
          <a:p>
            <a:pPr indent="-342900" lvl="1" marL="914400" rtl="0" algn="l">
              <a:lnSpc>
                <a:spcPct val="115000"/>
              </a:lnSpc>
              <a:spcBef>
                <a:spcPts val="0"/>
              </a:spcBef>
              <a:spcAft>
                <a:spcPts val="0"/>
              </a:spcAft>
              <a:buClr>
                <a:schemeClr val="dk1"/>
              </a:buClr>
              <a:buSzPts val="1800"/>
              <a:buAutoNum type="alphaLcPeriod"/>
            </a:pPr>
            <a:r>
              <a:rPr lang="en" sz="1800">
                <a:solidFill>
                  <a:schemeClr val="dk1"/>
                </a:solidFill>
              </a:rPr>
              <a:t>DNA can enter into the nucleus</a:t>
            </a:r>
            <a:endParaRPr sz="1800">
              <a:solidFill>
                <a:schemeClr val="dk1"/>
              </a:solidFill>
            </a:endParaRPr>
          </a:p>
          <a:p>
            <a:pPr indent="0" lvl="0" marL="0" rtl="0" algn="l">
              <a:lnSpc>
                <a:spcPct val="115000"/>
              </a:lnSpc>
              <a:spcBef>
                <a:spcPts val="0"/>
              </a:spcBef>
              <a:spcAft>
                <a:spcPts val="0"/>
              </a:spcAft>
              <a:buNone/>
            </a:pPr>
            <a:r>
              <a:t/>
            </a:r>
            <a:endParaRPr sz="3000">
              <a:solidFill>
                <a:schemeClr val="dk1"/>
              </a:solidFill>
              <a:latin typeface="Times New Roman"/>
              <a:ea typeface="Times New Roman"/>
              <a:cs typeface="Times New Roman"/>
              <a:sym typeface="Times New Roman"/>
            </a:endParaRPr>
          </a:p>
          <a:p>
            <a:pPr indent="0" lvl="0" marL="457200" rtl="0" algn="l">
              <a:spcBef>
                <a:spcPts val="600"/>
              </a:spcBef>
              <a:spcAft>
                <a:spcPts val="0"/>
              </a:spcAft>
              <a:buNone/>
            </a:pPr>
            <a:r>
              <a:t/>
            </a:r>
            <a:endParaRPr/>
          </a:p>
        </p:txBody>
      </p:sp>
      <p:grpSp>
        <p:nvGrpSpPr>
          <p:cNvPr id="147" name="Google Shape;147;p18"/>
          <p:cNvGrpSpPr/>
          <p:nvPr/>
        </p:nvGrpSpPr>
        <p:grpSpPr>
          <a:xfrm>
            <a:off x="4363644" y="72033"/>
            <a:ext cx="416760" cy="399774"/>
            <a:chOff x="5241175" y="4959100"/>
            <a:chExt cx="539775" cy="517775"/>
          </a:xfrm>
        </p:grpSpPr>
        <p:sp>
          <p:nvSpPr>
            <p:cNvPr id="148" name="Google Shape;148;p18"/>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8"/>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8"/>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8"/>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8"/>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19"/>
          <p:cNvSpPr txBox="1"/>
          <p:nvPr>
            <p:ph type="title"/>
          </p:nvPr>
        </p:nvSpPr>
        <p:spPr>
          <a:xfrm>
            <a:off x="1031425" y="7501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Pathophysiology</a:t>
            </a:r>
            <a:endParaRPr b="1" i="0" sz="2400"/>
          </a:p>
        </p:txBody>
      </p:sp>
      <p:sp>
        <p:nvSpPr>
          <p:cNvPr id="159" name="Google Shape;159;p19"/>
          <p:cNvSpPr txBox="1"/>
          <p:nvPr>
            <p:ph idx="1" type="body"/>
          </p:nvPr>
        </p:nvSpPr>
        <p:spPr>
          <a:xfrm>
            <a:off x="1031425" y="1351100"/>
            <a:ext cx="7081200" cy="3462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800">
                <a:solidFill>
                  <a:srgbClr val="CC4125"/>
                </a:solidFill>
              </a:rPr>
              <a:t>4</a:t>
            </a:r>
            <a:r>
              <a:rPr lang="en" sz="3000">
                <a:solidFill>
                  <a:srgbClr val="CC4125"/>
                </a:solidFill>
              </a:rPr>
              <a:t>. </a:t>
            </a:r>
            <a:r>
              <a:rPr lang="en" sz="3000">
                <a:solidFill>
                  <a:schemeClr val="dk1"/>
                </a:solidFill>
              </a:rPr>
              <a:t>Replication</a:t>
            </a:r>
            <a:endParaRPr sz="3000">
              <a:solidFill>
                <a:schemeClr val="dk1"/>
              </a:solidFill>
            </a:endParaRPr>
          </a:p>
          <a:p>
            <a:pPr indent="-342900" lvl="0" marL="914400" rtl="0" algn="l">
              <a:lnSpc>
                <a:spcPct val="115000"/>
              </a:lnSpc>
              <a:spcBef>
                <a:spcPts val="0"/>
              </a:spcBef>
              <a:spcAft>
                <a:spcPts val="0"/>
              </a:spcAft>
              <a:buClr>
                <a:schemeClr val="dk1"/>
              </a:buClr>
              <a:buSzPts val="1800"/>
              <a:buAutoNum type="alphaLcPeriod"/>
            </a:pPr>
            <a:r>
              <a:rPr lang="en" sz="1800">
                <a:solidFill>
                  <a:schemeClr val="dk1"/>
                </a:solidFill>
              </a:rPr>
              <a:t>mRNA synthesizes proteins</a:t>
            </a:r>
            <a:endParaRPr sz="1800">
              <a:solidFill>
                <a:schemeClr val="dk1"/>
              </a:solidFill>
            </a:endParaRPr>
          </a:p>
          <a:p>
            <a:pPr indent="0" lvl="0" marL="0" rtl="0" algn="l">
              <a:lnSpc>
                <a:spcPct val="115000"/>
              </a:lnSpc>
              <a:spcBef>
                <a:spcPts val="0"/>
              </a:spcBef>
              <a:spcAft>
                <a:spcPts val="0"/>
              </a:spcAft>
              <a:buNone/>
            </a:pPr>
            <a:r>
              <a:rPr lang="en" sz="2800">
                <a:solidFill>
                  <a:srgbClr val="CC4125"/>
                </a:solidFill>
              </a:rPr>
              <a:t>5</a:t>
            </a:r>
            <a:r>
              <a:rPr lang="en" sz="3000">
                <a:solidFill>
                  <a:srgbClr val="CC4125"/>
                </a:solidFill>
              </a:rPr>
              <a:t>. </a:t>
            </a:r>
            <a:r>
              <a:rPr lang="en" sz="3000">
                <a:solidFill>
                  <a:schemeClr val="dk1"/>
                </a:solidFill>
              </a:rPr>
              <a:t>Budding</a:t>
            </a:r>
            <a:endParaRPr sz="3000">
              <a:solidFill>
                <a:schemeClr val="dk1"/>
              </a:solidFill>
            </a:endParaRPr>
          </a:p>
          <a:p>
            <a:pPr indent="-342900" lvl="0" marL="914400" rtl="0" algn="l">
              <a:lnSpc>
                <a:spcPct val="115000"/>
              </a:lnSpc>
              <a:spcBef>
                <a:spcPts val="0"/>
              </a:spcBef>
              <a:spcAft>
                <a:spcPts val="0"/>
              </a:spcAft>
              <a:buClr>
                <a:schemeClr val="dk1"/>
              </a:buClr>
              <a:buSzPts val="1800"/>
              <a:buAutoNum type="alphaLcPeriod"/>
            </a:pPr>
            <a:r>
              <a:rPr lang="en" sz="1800">
                <a:solidFill>
                  <a:schemeClr val="dk1"/>
                </a:solidFill>
              </a:rPr>
              <a:t>Accumulation of proteins</a:t>
            </a:r>
            <a:endParaRPr sz="1800">
              <a:solidFill>
                <a:schemeClr val="dk1"/>
              </a:solidFill>
            </a:endParaRPr>
          </a:p>
          <a:p>
            <a:pPr indent="-342900" lvl="0" marL="914400" rtl="0" algn="l">
              <a:lnSpc>
                <a:spcPct val="115000"/>
              </a:lnSpc>
              <a:spcBef>
                <a:spcPts val="0"/>
              </a:spcBef>
              <a:spcAft>
                <a:spcPts val="0"/>
              </a:spcAft>
              <a:buClr>
                <a:schemeClr val="dk1"/>
              </a:buClr>
              <a:buSzPts val="1800"/>
              <a:buAutoNum type="alphaLcPeriod"/>
            </a:pPr>
            <a:r>
              <a:rPr lang="en" sz="1800">
                <a:solidFill>
                  <a:schemeClr val="dk1"/>
                </a:solidFill>
              </a:rPr>
              <a:t>Push through membrane</a:t>
            </a:r>
            <a:endParaRPr sz="1800">
              <a:solidFill>
                <a:schemeClr val="dk1"/>
              </a:solidFill>
            </a:endParaRPr>
          </a:p>
          <a:p>
            <a:pPr indent="0" lvl="0" marL="0" rtl="0" algn="l">
              <a:lnSpc>
                <a:spcPct val="115000"/>
              </a:lnSpc>
              <a:spcBef>
                <a:spcPts val="0"/>
              </a:spcBef>
              <a:spcAft>
                <a:spcPts val="0"/>
              </a:spcAft>
              <a:buNone/>
            </a:pPr>
            <a:r>
              <a:rPr lang="en" sz="2800">
                <a:solidFill>
                  <a:srgbClr val="CC4125"/>
                </a:solidFill>
              </a:rPr>
              <a:t>6</a:t>
            </a:r>
            <a:r>
              <a:rPr lang="en" sz="3000">
                <a:solidFill>
                  <a:srgbClr val="CC4125"/>
                </a:solidFill>
              </a:rPr>
              <a:t>.</a:t>
            </a:r>
            <a:r>
              <a:rPr lang="en" sz="3000">
                <a:solidFill>
                  <a:schemeClr val="dk1"/>
                </a:solidFill>
              </a:rPr>
              <a:t> Maturation</a:t>
            </a:r>
            <a:endParaRPr sz="3000">
              <a:solidFill>
                <a:schemeClr val="dk1"/>
              </a:solidFill>
            </a:endParaRPr>
          </a:p>
          <a:p>
            <a:pPr indent="-342900" lvl="0" marL="914400" rtl="0" algn="l">
              <a:lnSpc>
                <a:spcPct val="115000"/>
              </a:lnSpc>
              <a:spcBef>
                <a:spcPts val="0"/>
              </a:spcBef>
              <a:spcAft>
                <a:spcPts val="0"/>
              </a:spcAft>
              <a:buClr>
                <a:schemeClr val="dk1"/>
              </a:buClr>
              <a:buSzPts val="1800"/>
              <a:buAutoNum type="alphaLcPeriod"/>
            </a:pPr>
            <a:r>
              <a:rPr lang="en" sz="1800">
                <a:solidFill>
                  <a:schemeClr val="dk1"/>
                </a:solidFill>
              </a:rPr>
              <a:t>HIV protease enzyme splits up mature protein</a:t>
            </a:r>
            <a:endParaRPr sz="1800">
              <a:solidFill>
                <a:schemeClr val="dk1"/>
              </a:solidFill>
            </a:endParaRPr>
          </a:p>
          <a:p>
            <a:pPr indent="-342900" lvl="0" marL="914400" rtl="0" algn="l">
              <a:lnSpc>
                <a:spcPct val="115000"/>
              </a:lnSpc>
              <a:spcBef>
                <a:spcPts val="0"/>
              </a:spcBef>
              <a:spcAft>
                <a:spcPts val="0"/>
              </a:spcAft>
              <a:buClr>
                <a:schemeClr val="dk1"/>
              </a:buClr>
              <a:buSzPts val="1800"/>
              <a:buAutoNum type="alphaLcPeriod"/>
            </a:pPr>
            <a:r>
              <a:rPr lang="en" sz="1800">
                <a:solidFill>
                  <a:schemeClr val="dk1"/>
                </a:solidFill>
              </a:rPr>
              <a:t>Reassembles to form mature virus</a:t>
            </a:r>
            <a:endParaRPr sz="1800">
              <a:solidFill>
                <a:schemeClr val="dk1"/>
              </a:solidFill>
            </a:endParaRPr>
          </a:p>
        </p:txBody>
      </p:sp>
      <p:grpSp>
        <p:nvGrpSpPr>
          <p:cNvPr id="160" name="Google Shape;160;p19"/>
          <p:cNvGrpSpPr/>
          <p:nvPr/>
        </p:nvGrpSpPr>
        <p:grpSpPr>
          <a:xfrm>
            <a:off x="4363644" y="61733"/>
            <a:ext cx="416760" cy="399774"/>
            <a:chOff x="5241175" y="4959100"/>
            <a:chExt cx="539775" cy="517775"/>
          </a:xfrm>
        </p:grpSpPr>
        <p:sp>
          <p:nvSpPr>
            <p:cNvPr id="161" name="Google Shape;161;p19"/>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9"/>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0"/>
          <p:cNvSpPr txBox="1"/>
          <p:nvPr>
            <p:ph type="title"/>
          </p:nvPr>
        </p:nvSpPr>
        <p:spPr>
          <a:xfrm>
            <a:off x="1031425" y="7501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Pathophysiology</a:t>
            </a:r>
            <a:r>
              <a:rPr b="1" i="0" lang="en" sz="2400"/>
              <a:t> </a:t>
            </a:r>
            <a:endParaRPr b="1" i="0" sz="2400"/>
          </a:p>
        </p:txBody>
      </p:sp>
      <p:sp>
        <p:nvSpPr>
          <p:cNvPr id="172" name="Google Shape;172;p20"/>
          <p:cNvSpPr txBox="1"/>
          <p:nvPr>
            <p:ph idx="1" type="body"/>
          </p:nvPr>
        </p:nvSpPr>
        <p:spPr>
          <a:xfrm>
            <a:off x="1031425" y="1351100"/>
            <a:ext cx="7081200" cy="34623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Char char="-"/>
            </a:pPr>
            <a:r>
              <a:rPr lang="en">
                <a:solidFill>
                  <a:schemeClr val="dk1"/>
                </a:solidFill>
                <a:latin typeface="Times New Roman"/>
                <a:ea typeface="Times New Roman"/>
                <a:cs typeface="Times New Roman"/>
                <a:sym typeface="Times New Roman"/>
              </a:rPr>
              <a:t>3 principal genes, which are gag, pol, and env</a:t>
            </a:r>
            <a:endParaRPr>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gag: Will help to encode the core proteins </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env: Used for the structural components of HIV</a:t>
            </a:r>
            <a:endParaRPr sz="2400">
              <a:solidFill>
                <a:schemeClr val="dk1"/>
              </a:solidFill>
              <a:latin typeface="Times New Roman"/>
              <a:ea typeface="Times New Roman"/>
              <a:cs typeface="Times New Roman"/>
              <a:sym typeface="Times New Roman"/>
            </a:endParaRPr>
          </a:p>
          <a:p>
            <a:pPr indent="-381000" lvl="1" marL="914400" rtl="0" algn="l">
              <a:lnSpc>
                <a:spcPct val="115000"/>
              </a:lnSpc>
              <a:spcBef>
                <a:spcPts val="0"/>
              </a:spcBef>
              <a:spcAft>
                <a:spcPts val="0"/>
              </a:spcAft>
              <a:buClr>
                <a:schemeClr val="dk1"/>
              </a:buClr>
              <a:buSzPts val="2400"/>
              <a:buFont typeface="Times New Roman"/>
              <a:buChar char="-"/>
            </a:pPr>
            <a:r>
              <a:rPr lang="en" sz="2400">
                <a:solidFill>
                  <a:schemeClr val="dk1"/>
                </a:solidFill>
                <a:latin typeface="Times New Roman"/>
                <a:ea typeface="Times New Roman"/>
                <a:cs typeface="Times New Roman"/>
                <a:sym typeface="Times New Roman"/>
              </a:rPr>
              <a:t>Pol: Encode Protease</a:t>
            </a:r>
            <a:endParaRPr sz="2400">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Char char="-"/>
            </a:pPr>
            <a:r>
              <a:rPr lang="en">
                <a:solidFill>
                  <a:schemeClr val="dk1"/>
                </a:solidFill>
                <a:latin typeface="Times New Roman"/>
                <a:ea typeface="Times New Roman"/>
                <a:cs typeface="Times New Roman"/>
                <a:sym typeface="Times New Roman"/>
              </a:rPr>
              <a:t>After 5 days they will infiltrate the lymph nodes</a:t>
            </a:r>
            <a:endParaRPr>
              <a:solidFill>
                <a:schemeClr val="dk1"/>
              </a:solidFill>
              <a:latin typeface="Times New Roman"/>
              <a:ea typeface="Times New Roman"/>
              <a:cs typeface="Times New Roman"/>
              <a:sym typeface="Times New Roman"/>
            </a:endParaRPr>
          </a:p>
          <a:p>
            <a:pPr indent="-381000" lvl="0" marL="457200" rtl="0" algn="l">
              <a:lnSpc>
                <a:spcPct val="115000"/>
              </a:lnSpc>
              <a:spcBef>
                <a:spcPts val="0"/>
              </a:spcBef>
              <a:spcAft>
                <a:spcPts val="0"/>
              </a:spcAft>
              <a:buSzPts val="2400"/>
              <a:buChar char="-"/>
            </a:pPr>
            <a:r>
              <a:rPr lang="en">
                <a:solidFill>
                  <a:schemeClr val="dk1"/>
                </a:solidFill>
                <a:latin typeface="Times New Roman"/>
                <a:ea typeface="Times New Roman"/>
                <a:cs typeface="Times New Roman"/>
                <a:sym typeface="Times New Roman"/>
              </a:rPr>
              <a:t>10 million to 10 billion virions produced each day</a:t>
            </a:r>
            <a:endParaRPr>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3000">
              <a:solidFill>
                <a:schemeClr val="dk1"/>
              </a:solidFill>
              <a:latin typeface="Times New Roman"/>
              <a:ea typeface="Times New Roman"/>
              <a:cs typeface="Times New Roman"/>
              <a:sym typeface="Times New Roman"/>
            </a:endParaRPr>
          </a:p>
        </p:txBody>
      </p:sp>
      <p:grpSp>
        <p:nvGrpSpPr>
          <p:cNvPr id="173" name="Google Shape;173;p20"/>
          <p:cNvGrpSpPr/>
          <p:nvPr/>
        </p:nvGrpSpPr>
        <p:grpSpPr>
          <a:xfrm>
            <a:off x="4363644" y="61733"/>
            <a:ext cx="416760" cy="399774"/>
            <a:chOff x="5241175" y="4959100"/>
            <a:chExt cx="539775" cy="517775"/>
          </a:xfrm>
        </p:grpSpPr>
        <p:sp>
          <p:nvSpPr>
            <p:cNvPr id="174" name="Google Shape;174;p20"/>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0"/>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0"/>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1031400" y="7501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0" lang="en" sz="2400"/>
              <a:t>Signs and Symptoms</a:t>
            </a:r>
            <a:r>
              <a:rPr lang="en"/>
              <a:t> </a:t>
            </a:r>
            <a:endParaRPr/>
          </a:p>
        </p:txBody>
      </p:sp>
      <p:sp>
        <p:nvSpPr>
          <p:cNvPr id="185" name="Google Shape;185;p21"/>
          <p:cNvSpPr txBox="1"/>
          <p:nvPr>
            <p:ph idx="1" type="body"/>
          </p:nvPr>
        </p:nvSpPr>
        <p:spPr>
          <a:xfrm>
            <a:off x="175800" y="1343250"/>
            <a:ext cx="4105200" cy="3454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Acute HIV</a:t>
            </a:r>
            <a:endParaRPr b="1"/>
          </a:p>
          <a:p>
            <a:pPr indent="-342900" lvl="0" marL="457200" rtl="0" algn="l">
              <a:lnSpc>
                <a:spcPct val="100000"/>
              </a:lnSpc>
              <a:spcBef>
                <a:spcPts val="0"/>
              </a:spcBef>
              <a:spcAft>
                <a:spcPts val="0"/>
              </a:spcAft>
              <a:buSzPts val="1800"/>
              <a:buChar char="◈"/>
            </a:pPr>
            <a:r>
              <a:rPr lang="en">
                <a:solidFill>
                  <a:srgbClr val="111111"/>
                </a:solidFill>
              </a:rPr>
              <a:t>D</a:t>
            </a:r>
            <a:r>
              <a:rPr lang="en">
                <a:solidFill>
                  <a:srgbClr val="111111"/>
                </a:solidFill>
              </a:rPr>
              <a:t>evelop a flu-like symptoms within a month or two </a:t>
            </a:r>
            <a:endParaRPr>
              <a:solidFill>
                <a:srgbClr val="111111"/>
              </a:solidFill>
            </a:endParaRPr>
          </a:p>
          <a:p>
            <a:pPr indent="-342900" lvl="0" marL="457200" rtl="0" algn="l">
              <a:lnSpc>
                <a:spcPct val="100000"/>
              </a:lnSpc>
              <a:spcBef>
                <a:spcPts val="0"/>
              </a:spcBef>
              <a:spcAft>
                <a:spcPts val="0"/>
              </a:spcAft>
              <a:buSzPts val="1800"/>
              <a:buChar char="◈"/>
            </a:pPr>
            <a:r>
              <a:rPr lang="en">
                <a:solidFill>
                  <a:srgbClr val="111111"/>
                </a:solidFill>
              </a:rPr>
              <a:t>Symptoms include: </a:t>
            </a:r>
            <a:endParaRPr>
              <a:solidFill>
                <a:srgbClr val="111111"/>
              </a:solidFill>
            </a:endParaRPr>
          </a:p>
          <a:p>
            <a:pPr indent="-342900" lvl="1" marL="914400" rtl="0" algn="l">
              <a:lnSpc>
                <a:spcPct val="100000"/>
              </a:lnSpc>
              <a:spcBef>
                <a:spcPts val="0"/>
              </a:spcBef>
              <a:spcAft>
                <a:spcPts val="0"/>
              </a:spcAft>
              <a:buClr>
                <a:srgbClr val="CC0000"/>
              </a:buClr>
              <a:buSzPts val="1800"/>
              <a:buChar char="⬥"/>
            </a:pPr>
            <a:r>
              <a:rPr lang="en">
                <a:solidFill>
                  <a:srgbClr val="111111"/>
                </a:solidFill>
              </a:rPr>
              <a:t>Fever </a:t>
            </a:r>
            <a:endParaRPr>
              <a:solidFill>
                <a:srgbClr val="111111"/>
              </a:solidFill>
            </a:endParaRPr>
          </a:p>
          <a:p>
            <a:pPr indent="-342900" lvl="1" marL="914400" rtl="0" algn="l">
              <a:lnSpc>
                <a:spcPct val="100000"/>
              </a:lnSpc>
              <a:spcBef>
                <a:spcPts val="0"/>
              </a:spcBef>
              <a:spcAft>
                <a:spcPts val="0"/>
              </a:spcAft>
              <a:buClr>
                <a:srgbClr val="CC0000"/>
              </a:buClr>
              <a:buSzPts val="1800"/>
              <a:buChar char="⬥"/>
            </a:pPr>
            <a:r>
              <a:rPr lang="en">
                <a:solidFill>
                  <a:srgbClr val="111111"/>
                </a:solidFill>
              </a:rPr>
              <a:t>Nausea and vomiting  </a:t>
            </a:r>
            <a:endParaRPr>
              <a:solidFill>
                <a:srgbClr val="111111"/>
              </a:solidFill>
            </a:endParaRPr>
          </a:p>
          <a:p>
            <a:pPr indent="-342900" lvl="1" marL="914400" rtl="0" algn="l">
              <a:lnSpc>
                <a:spcPct val="100000"/>
              </a:lnSpc>
              <a:spcBef>
                <a:spcPts val="0"/>
              </a:spcBef>
              <a:spcAft>
                <a:spcPts val="0"/>
              </a:spcAft>
              <a:buClr>
                <a:srgbClr val="CC0000"/>
              </a:buClr>
              <a:buSzPts val="1800"/>
              <a:buChar char="⬥"/>
            </a:pPr>
            <a:r>
              <a:rPr lang="en">
                <a:solidFill>
                  <a:srgbClr val="111111"/>
                </a:solidFill>
              </a:rPr>
              <a:t>Aching muscles </a:t>
            </a:r>
            <a:endParaRPr>
              <a:solidFill>
                <a:srgbClr val="111111"/>
              </a:solidFill>
            </a:endParaRPr>
          </a:p>
          <a:p>
            <a:pPr indent="-342900" lvl="1" marL="914400" rtl="0" algn="l">
              <a:lnSpc>
                <a:spcPct val="100000"/>
              </a:lnSpc>
              <a:spcBef>
                <a:spcPts val="0"/>
              </a:spcBef>
              <a:spcAft>
                <a:spcPts val="0"/>
              </a:spcAft>
              <a:buClr>
                <a:srgbClr val="CC0000"/>
              </a:buClr>
              <a:buSzPts val="1800"/>
              <a:buChar char="⬥"/>
            </a:pPr>
            <a:r>
              <a:rPr lang="en">
                <a:solidFill>
                  <a:srgbClr val="111111"/>
                </a:solidFill>
              </a:rPr>
              <a:t>Sore throat </a:t>
            </a:r>
            <a:endParaRPr>
              <a:solidFill>
                <a:srgbClr val="111111"/>
              </a:solidFill>
            </a:endParaRPr>
          </a:p>
          <a:p>
            <a:pPr indent="0" lvl="0" marL="457200" rtl="0" algn="l">
              <a:lnSpc>
                <a:spcPct val="100000"/>
              </a:lnSpc>
              <a:spcBef>
                <a:spcPts val="1800"/>
              </a:spcBef>
              <a:spcAft>
                <a:spcPts val="1800"/>
              </a:spcAft>
              <a:buNone/>
            </a:pPr>
            <a:r>
              <a:t/>
            </a:r>
            <a:endParaRPr sz="1400">
              <a:solidFill>
                <a:srgbClr val="FF0000"/>
              </a:solidFill>
            </a:endParaRPr>
          </a:p>
        </p:txBody>
      </p:sp>
      <p:sp>
        <p:nvSpPr>
          <p:cNvPr id="186" name="Google Shape;186;p21"/>
          <p:cNvSpPr txBox="1"/>
          <p:nvPr>
            <p:ph idx="2" type="body"/>
          </p:nvPr>
        </p:nvSpPr>
        <p:spPr>
          <a:xfrm>
            <a:off x="4834550" y="2187225"/>
            <a:ext cx="4050300" cy="24891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b="1" lang="en"/>
              <a:t>Chronic HIV</a:t>
            </a:r>
            <a:endParaRPr b="1"/>
          </a:p>
          <a:p>
            <a:pPr indent="-342900" lvl="0" marL="457200" rtl="0" algn="l">
              <a:lnSpc>
                <a:spcPct val="100000"/>
              </a:lnSpc>
              <a:spcBef>
                <a:spcPts val="0"/>
              </a:spcBef>
              <a:spcAft>
                <a:spcPts val="0"/>
              </a:spcAft>
              <a:buClr>
                <a:srgbClr val="CC0000"/>
              </a:buClr>
              <a:buSzPts val="1800"/>
              <a:buChar char="◈"/>
            </a:pPr>
            <a:r>
              <a:rPr lang="en">
                <a:solidFill>
                  <a:srgbClr val="111111"/>
                </a:solidFill>
              </a:rPr>
              <a:t>Flu-like symptoms disappear</a:t>
            </a:r>
            <a:endParaRPr>
              <a:solidFill>
                <a:srgbClr val="111111"/>
              </a:solidFill>
            </a:endParaRPr>
          </a:p>
          <a:p>
            <a:pPr indent="-342900" lvl="0" marL="457200" rtl="0" algn="l">
              <a:lnSpc>
                <a:spcPct val="100000"/>
              </a:lnSpc>
              <a:spcBef>
                <a:spcPts val="0"/>
              </a:spcBef>
              <a:spcAft>
                <a:spcPts val="0"/>
              </a:spcAft>
              <a:buClr>
                <a:srgbClr val="CC0000"/>
              </a:buClr>
              <a:buSzPts val="1800"/>
              <a:buChar char="◈"/>
            </a:pPr>
            <a:r>
              <a:rPr lang="en">
                <a:solidFill>
                  <a:srgbClr val="111111"/>
                </a:solidFill>
              </a:rPr>
              <a:t>No specific signs and symptoms at this stage</a:t>
            </a:r>
            <a:endParaRPr>
              <a:solidFill>
                <a:srgbClr val="111111"/>
              </a:solidFill>
            </a:endParaRPr>
          </a:p>
          <a:p>
            <a:pPr indent="-342900" lvl="0" marL="457200" marR="0" rtl="0" algn="l">
              <a:lnSpc>
                <a:spcPct val="100000"/>
              </a:lnSpc>
              <a:spcBef>
                <a:spcPts val="0"/>
              </a:spcBef>
              <a:spcAft>
                <a:spcPts val="0"/>
              </a:spcAft>
              <a:buClr>
                <a:srgbClr val="CC0000"/>
              </a:buClr>
              <a:buSzPts val="1800"/>
              <a:buFont typeface="Lora"/>
              <a:buChar char="◈"/>
            </a:pPr>
            <a:r>
              <a:rPr lang="en">
                <a:solidFill>
                  <a:srgbClr val="111111"/>
                </a:solidFill>
              </a:rPr>
              <a:t>Some people develop persistent swelling of lymph nodes</a:t>
            </a:r>
            <a:endParaRPr>
              <a:solidFill>
                <a:srgbClr val="111111"/>
              </a:solidFill>
            </a:endParaRPr>
          </a:p>
          <a:p>
            <a:pPr indent="-342900" lvl="0" marL="457200" rtl="0" algn="l">
              <a:lnSpc>
                <a:spcPct val="100000"/>
              </a:lnSpc>
              <a:spcBef>
                <a:spcPts val="0"/>
              </a:spcBef>
              <a:spcAft>
                <a:spcPts val="0"/>
              </a:spcAft>
              <a:buClr>
                <a:srgbClr val="CC0000"/>
              </a:buClr>
              <a:buSzPts val="1800"/>
              <a:buChar char="◈"/>
            </a:pPr>
            <a:r>
              <a:rPr lang="en">
                <a:solidFill>
                  <a:srgbClr val="111111"/>
                </a:solidFill>
              </a:rPr>
              <a:t>This stage of HIV infection generally lasts around 10 years</a:t>
            </a:r>
            <a:endParaRPr>
              <a:solidFill>
                <a:srgbClr val="111111"/>
              </a:solidFill>
            </a:endParaRPr>
          </a:p>
          <a:p>
            <a:pPr indent="0" lvl="0" marL="457200" marR="0" rtl="0" algn="l">
              <a:lnSpc>
                <a:spcPct val="100000"/>
              </a:lnSpc>
              <a:spcBef>
                <a:spcPts val="1800"/>
              </a:spcBef>
              <a:spcAft>
                <a:spcPts val="0"/>
              </a:spcAft>
              <a:buNone/>
            </a:pPr>
            <a:r>
              <a:t/>
            </a:r>
            <a:endParaRPr>
              <a:solidFill>
                <a:srgbClr val="111111"/>
              </a:solidFill>
            </a:endParaRPr>
          </a:p>
          <a:p>
            <a:pPr indent="0" lvl="0" marL="0" rtl="0" algn="l">
              <a:spcBef>
                <a:spcPts val="1800"/>
              </a:spcBef>
              <a:spcAft>
                <a:spcPts val="0"/>
              </a:spcAft>
              <a:buNone/>
            </a:pPr>
            <a:r>
              <a:t/>
            </a:r>
            <a:endParaRPr/>
          </a:p>
        </p:txBody>
      </p:sp>
      <p:grpSp>
        <p:nvGrpSpPr>
          <p:cNvPr id="187" name="Google Shape;187;p21"/>
          <p:cNvGrpSpPr/>
          <p:nvPr/>
        </p:nvGrpSpPr>
        <p:grpSpPr>
          <a:xfrm>
            <a:off x="4381052" y="135871"/>
            <a:ext cx="381881" cy="241378"/>
            <a:chOff x="3241525" y="3039450"/>
            <a:chExt cx="494600" cy="312625"/>
          </a:xfrm>
        </p:grpSpPr>
        <p:sp>
          <p:nvSpPr>
            <p:cNvPr id="188" name="Google Shape;188;p21"/>
            <p:cNvSpPr/>
            <p:nvPr/>
          </p:nvSpPr>
          <p:spPr>
            <a:xfrm>
              <a:off x="3241525" y="3039450"/>
              <a:ext cx="494600" cy="312625"/>
            </a:xfrm>
            <a:custGeom>
              <a:rect b="b" l="l" r="r" t="t"/>
              <a:pathLst>
                <a:path extrusionOk="0" h="12505" w="19784">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3384400" y="3091350"/>
              <a:ext cx="208850" cy="208825"/>
            </a:xfrm>
            <a:custGeom>
              <a:rect b="b" l="l" r="r" t="t"/>
              <a:pathLst>
                <a:path extrusionOk="0" h="8353" w="8354">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0" name="Google Shape;190;p21"/>
          <p:cNvPicPr preferRelativeResize="0"/>
          <p:nvPr/>
        </p:nvPicPr>
        <p:blipFill>
          <a:blip r:embed="rId3">
            <a:alphaModFix/>
          </a:blip>
          <a:stretch>
            <a:fillRect/>
          </a:stretch>
        </p:blipFill>
        <p:spPr>
          <a:xfrm>
            <a:off x="6353025" y="645200"/>
            <a:ext cx="2713875" cy="1769925"/>
          </a:xfrm>
          <a:prstGeom prst="rect">
            <a:avLst/>
          </a:prstGeom>
          <a:noFill/>
          <a:ln>
            <a:noFill/>
          </a:ln>
        </p:spPr>
      </p:pic>
      <p:pic>
        <p:nvPicPr>
          <p:cNvPr id="191" name="Google Shape;191;p21"/>
          <p:cNvPicPr preferRelativeResize="0"/>
          <p:nvPr/>
        </p:nvPicPr>
        <p:blipFill>
          <a:blip r:embed="rId4">
            <a:alphaModFix/>
          </a:blip>
          <a:stretch>
            <a:fillRect/>
          </a:stretch>
        </p:blipFill>
        <p:spPr>
          <a:xfrm>
            <a:off x="2522556" y="3590525"/>
            <a:ext cx="2157801" cy="1439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1031400" y="761150"/>
            <a:ext cx="7081200" cy="53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0" lang="en" sz="2400">
                <a:solidFill>
                  <a:schemeClr val="dk1"/>
                </a:solidFill>
              </a:rPr>
              <a:t>Signs and Symptoms</a:t>
            </a:r>
            <a:endParaRPr/>
          </a:p>
        </p:txBody>
      </p:sp>
      <p:sp>
        <p:nvSpPr>
          <p:cNvPr id="197" name="Google Shape;197;p22"/>
          <p:cNvSpPr txBox="1"/>
          <p:nvPr>
            <p:ph idx="1" type="body"/>
          </p:nvPr>
        </p:nvSpPr>
        <p:spPr>
          <a:xfrm>
            <a:off x="767100" y="1373125"/>
            <a:ext cx="7081200" cy="3462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solidFill>
                  <a:schemeClr val="dk1"/>
                </a:solidFill>
              </a:rPr>
              <a:t>Symptomatic HIV </a:t>
            </a:r>
            <a:endParaRPr b="1" sz="1800">
              <a:solidFill>
                <a:schemeClr val="dk1"/>
              </a:solidFill>
            </a:endParaRPr>
          </a:p>
          <a:p>
            <a:pPr indent="0" lvl="0" marL="0" rtl="0" algn="l">
              <a:spcBef>
                <a:spcPts val="600"/>
              </a:spcBef>
              <a:spcAft>
                <a:spcPts val="0"/>
              </a:spcAft>
              <a:buNone/>
            </a:pPr>
            <a:r>
              <a:t/>
            </a:r>
            <a:endParaRPr b="1" sz="1800">
              <a:solidFill>
                <a:schemeClr val="dk1"/>
              </a:solidFill>
            </a:endParaRPr>
          </a:p>
          <a:p>
            <a:pPr indent="-342900" lvl="0" marL="457200" rtl="0" algn="l">
              <a:lnSpc>
                <a:spcPct val="100000"/>
              </a:lnSpc>
              <a:spcBef>
                <a:spcPts val="0"/>
              </a:spcBef>
              <a:spcAft>
                <a:spcPts val="0"/>
              </a:spcAft>
              <a:buSzPts val="1800"/>
              <a:buChar char="◈"/>
            </a:pPr>
            <a:r>
              <a:rPr lang="en" sz="1800">
                <a:solidFill>
                  <a:srgbClr val="111111"/>
                </a:solidFill>
              </a:rPr>
              <a:t>As the virus continues to multiply and destroy immune cells, the cells in your body that help fight off germs may develop chronic symptoms such as:</a:t>
            </a:r>
            <a:endParaRPr sz="1800">
              <a:solidFill>
                <a:srgbClr val="111111"/>
              </a:solidFill>
            </a:endParaRPr>
          </a:p>
          <a:p>
            <a:pPr indent="-342900" lvl="1" marL="914400" rtl="0" algn="l">
              <a:lnSpc>
                <a:spcPct val="100000"/>
              </a:lnSpc>
              <a:spcBef>
                <a:spcPts val="0"/>
              </a:spcBef>
              <a:spcAft>
                <a:spcPts val="0"/>
              </a:spcAft>
              <a:buClr>
                <a:srgbClr val="CC0000"/>
              </a:buClr>
              <a:buSzPts val="1800"/>
              <a:buChar char="⬥"/>
            </a:pPr>
            <a:r>
              <a:rPr lang="en" sz="1800">
                <a:solidFill>
                  <a:srgbClr val="111111"/>
                </a:solidFill>
              </a:rPr>
              <a:t>Fever </a:t>
            </a:r>
            <a:endParaRPr sz="1800">
              <a:solidFill>
                <a:srgbClr val="111111"/>
              </a:solidFill>
            </a:endParaRPr>
          </a:p>
          <a:p>
            <a:pPr indent="-342900" lvl="1" marL="914400" rtl="0" algn="l">
              <a:lnSpc>
                <a:spcPct val="100000"/>
              </a:lnSpc>
              <a:spcBef>
                <a:spcPts val="0"/>
              </a:spcBef>
              <a:spcAft>
                <a:spcPts val="0"/>
              </a:spcAft>
              <a:buClr>
                <a:srgbClr val="CC0000"/>
              </a:buClr>
              <a:buSzPts val="1800"/>
              <a:buChar char="⬥"/>
            </a:pPr>
            <a:r>
              <a:rPr lang="en" sz="1800">
                <a:solidFill>
                  <a:srgbClr val="111111"/>
                </a:solidFill>
              </a:rPr>
              <a:t>Swollen lymph nodes</a:t>
            </a:r>
            <a:endParaRPr sz="1800">
              <a:solidFill>
                <a:srgbClr val="111111"/>
              </a:solidFill>
            </a:endParaRPr>
          </a:p>
          <a:p>
            <a:pPr indent="-342900" lvl="1" marL="914400" rtl="0" algn="l">
              <a:lnSpc>
                <a:spcPct val="100000"/>
              </a:lnSpc>
              <a:spcBef>
                <a:spcPts val="0"/>
              </a:spcBef>
              <a:spcAft>
                <a:spcPts val="0"/>
              </a:spcAft>
              <a:buClr>
                <a:srgbClr val="CC0000"/>
              </a:buClr>
              <a:buSzPts val="1800"/>
              <a:buChar char="⬥"/>
            </a:pPr>
            <a:r>
              <a:rPr lang="en" sz="1800">
                <a:solidFill>
                  <a:srgbClr val="111111"/>
                </a:solidFill>
              </a:rPr>
              <a:t>Weight Loss</a:t>
            </a:r>
            <a:endParaRPr sz="1800">
              <a:solidFill>
                <a:srgbClr val="111111"/>
              </a:solidFill>
            </a:endParaRPr>
          </a:p>
          <a:p>
            <a:pPr indent="-342900" lvl="1" marL="914400" rtl="0" algn="l">
              <a:lnSpc>
                <a:spcPct val="100000"/>
              </a:lnSpc>
              <a:spcBef>
                <a:spcPts val="0"/>
              </a:spcBef>
              <a:spcAft>
                <a:spcPts val="0"/>
              </a:spcAft>
              <a:buClr>
                <a:srgbClr val="CC0000"/>
              </a:buClr>
              <a:buSzPts val="1800"/>
              <a:buChar char="⬥"/>
            </a:pPr>
            <a:r>
              <a:rPr lang="en" sz="1800">
                <a:solidFill>
                  <a:srgbClr val="111111"/>
                </a:solidFill>
              </a:rPr>
              <a:t>Oral yeast infection</a:t>
            </a:r>
            <a:endParaRPr sz="1800">
              <a:solidFill>
                <a:srgbClr val="111111"/>
              </a:solidFill>
            </a:endParaRPr>
          </a:p>
          <a:p>
            <a:pPr indent="-342900" lvl="1" marL="914400" rtl="0" algn="l">
              <a:lnSpc>
                <a:spcPct val="100000"/>
              </a:lnSpc>
              <a:spcBef>
                <a:spcPts val="0"/>
              </a:spcBef>
              <a:spcAft>
                <a:spcPts val="0"/>
              </a:spcAft>
              <a:buClr>
                <a:srgbClr val="CC0000"/>
              </a:buClr>
              <a:buSzPts val="1800"/>
              <a:buChar char="⬥"/>
            </a:pPr>
            <a:r>
              <a:rPr lang="en" sz="1800">
                <a:solidFill>
                  <a:srgbClr val="111111"/>
                </a:solidFill>
              </a:rPr>
              <a:t>Shingles</a:t>
            </a:r>
            <a:endParaRPr sz="1800">
              <a:solidFill>
                <a:srgbClr val="111111"/>
              </a:solidFill>
            </a:endParaRPr>
          </a:p>
          <a:p>
            <a:pPr indent="0" lvl="0" marL="914400" rtl="0" algn="l">
              <a:lnSpc>
                <a:spcPct val="100000"/>
              </a:lnSpc>
              <a:spcBef>
                <a:spcPts val="1800"/>
              </a:spcBef>
              <a:spcAft>
                <a:spcPts val="0"/>
              </a:spcAft>
              <a:buNone/>
            </a:pPr>
            <a:r>
              <a:t/>
            </a:r>
            <a:endParaRPr sz="1800">
              <a:solidFill>
                <a:srgbClr val="111111"/>
              </a:solidFill>
            </a:endParaRPr>
          </a:p>
          <a:p>
            <a:pPr indent="0" lvl="0" marL="0" rtl="0" algn="l">
              <a:spcBef>
                <a:spcPts val="1800"/>
              </a:spcBef>
              <a:spcAft>
                <a:spcPts val="0"/>
              </a:spcAft>
              <a:buClr>
                <a:schemeClr val="dk1"/>
              </a:buClr>
              <a:buSzPts val="1100"/>
              <a:buFont typeface="Arial"/>
              <a:buNone/>
            </a:pPr>
            <a:r>
              <a:t/>
            </a:r>
            <a:endParaRPr b="1" sz="1800">
              <a:solidFill>
                <a:schemeClr val="dk1"/>
              </a:solidFill>
            </a:endParaRPr>
          </a:p>
        </p:txBody>
      </p:sp>
      <p:pic>
        <p:nvPicPr>
          <p:cNvPr id="198" name="Google Shape;198;p22"/>
          <p:cNvPicPr preferRelativeResize="0"/>
          <p:nvPr/>
        </p:nvPicPr>
        <p:blipFill>
          <a:blip r:embed="rId3">
            <a:alphaModFix/>
          </a:blip>
          <a:stretch>
            <a:fillRect/>
          </a:stretch>
        </p:blipFill>
        <p:spPr>
          <a:xfrm>
            <a:off x="6968801" y="166475"/>
            <a:ext cx="1897400" cy="1924401"/>
          </a:xfrm>
          <a:prstGeom prst="rect">
            <a:avLst/>
          </a:prstGeom>
          <a:noFill/>
          <a:ln>
            <a:noFill/>
          </a:ln>
        </p:spPr>
      </p:pic>
      <p:pic>
        <p:nvPicPr>
          <p:cNvPr id="199" name="Google Shape;199;p22"/>
          <p:cNvPicPr preferRelativeResize="0"/>
          <p:nvPr/>
        </p:nvPicPr>
        <p:blipFill>
          <a:blip r:embed="rId4">
            <a:alphaModFix/>
          </a:blip>
          <a:stretch>
            <a:fillRect/>
          </a:stretch>
        </p:blipFill>
        <p:spPr>
          <a:xfrm>
            <a:off x="4910000" y="2943699"/>
            <a:ext cx="3537650" cy="2001875"/>
          </a:xfrm>
          <a:prstGeom prst="rect">
            <a:avLst/>
          </a:prstGeom>
          <a:noFill/>
          <a:ln>
            <a:noFill/>
          </a:ln>
        </p:spPr>
      </p:pic>
      <p:grpSp>
        <p:nvGrpSpPr>
          <p:cNvPr id="200" name="Google Shape;200;p22"/>
          <p:cNvGrpSpPr/>
          <p:nvPr/>
        </p:nvGrpSpPr>
        <p:grpSpPr>
          <a:xfrm>
            <a:off x="4381052" y="135871"/>
            <a:ext cx="381881" cy="241378"/>
            <a:chOff x="3241525" y="3039450"/>
            <a:chExt cx="494600" cy="312625"/>
          </a:xfrm>
        </p:grpSpPr>
        <p:sp>
          <p:nvSpPr>
            <p:cNvPr id="201" name="Google Shape;201;p22"/>
            <p:cNvSpPr/>
            <p:nvPr/>
          </p:nvSpPr>
          <p:spPr>
            <a:xfrm>
              <a:off x="3241525" y="3039450"/>
              <a:ext cx="494600" cy="312625"/>
            </a:xfrm>
            <a:custGeom>
              <a:rect b="b" l="l" r="r" t="t"/>
              <a:pathLst>
                <a:path extrusionOk="0" h="12505" w="19784">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2"/>
            <p:cNvSpPr/>
            <p:nvPr/>
          </p:nvSpPr>
          <p:spPr>
            <a:xfrm>
              <a:off x="3384400" y="3091350"/>
              <a:ext cx="208850" cy="208825"/>
            </a:xfrm>
            <a:custGeom>
              <a:rect b="b" l="l" r="r" t="t"/>
              <a:pathLst>
                <a:path extrusionOk="0" h="8353" w="8354">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CC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Yor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