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Dosis"/>
      <p:regular r:id="rId29"/>
      <p:bold r:id="rId30"/>
    </p:embeddedFont>
    <p:embeddedFont>
      <p:font typeface="Source Sans Pro"/>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osi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regular.fntdata"/><Relationship Id="rId30" Type="http://schemas.openxmlformats.org/officeDocument/2006/relationships/font" Target="fonts/Dosis-bold.fntdata"/><Relationship Id="rId11" Type="http://schemas.openxmlformats.org/officeDocument/2006/relationships/slide" Target="slides/slide6.xml"/><Relationship Id="rId33" Type="http://schemas.openxmlformats.org/officeDocument/2006/relationships/font" Target="fonts/SourceSansPro-italic.fntdata"/><Relationship Id="rId10" Type="http://schemas.openxmlformats.org/officeDocument/2006/relationships/slide" Target="slides/slide5.xml"/><Relationship Id="rId32" Type="http://schemas.openxmlformats.org/officeDocument/2006/relationships/font" Target="fonts/SourceSansPro-bold.fntdata"/><Relationship Id="rId13" Type="http://schemas.openxmlformats.org/officeDocument/2006/relationships/slide" Target="slides/slide8.xml"/><Relationship Id="rId35" Type="http://schemas.openxmlformats.org/officeDocument/2006/relationships/font" Target="fonts/OpenSans-regular.fntdata"/><Relationship Id="rId12" Type="http://schemas.openxmlformats.org/officeDocument/2006/relationships/slide" Target="slides/slide7.xml"/><Relationship Id="rId34" Type="http://schemas.openxmlformats.org/officeDocument/2006/relationships/font" Target="fonts/SourceSansPro-boldItalic.fntdata"/><Relationship Id="rId15" Type="http://schemas.openxmlformats.org/officeDocument/2006/relationships/slide" Target="slides/slide10.xml"/><Relationship Id="rId37" Type="http://schemas.openxmlformats.org/officeDocument/2006/relationships/font" Target="fonts/OpenSans-italic.fntdata"/><Relationship Id="rId14" Type="http://schemas.openxmlformats.org/officeDocument/2006/relationships/slide" Target="slides/slide9.xml"/><Relationship Id="rId36" Type="http://schemas.openxmlformats.org/officeDocument/2006/relationships/font" Target="fonts/Open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Open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1b3187946_18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1b3187946_18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81bd16e332_0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1bd16e33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1bd16e332_0_1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1bd16e332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81bd16e332_2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1bd16e332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81b3187946_18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81b3187946_18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81b3187946_18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1b3187946_18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81b3187946_18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81b3187946_1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81b3187946_18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81b3187946_18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1b3187946_18_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1b3187946_18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81b3187946_18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81b3187946_18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1bd16e332_0_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1bd16e33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825f70a6a0_2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25f70a6a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81bd16e332_0_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1bd16e33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81bfae9d53_7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1bfae9d53_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81bfae9d53_7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81bfae9d53_7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81bb40bd9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1bb40bd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1bd16e33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1bd16e3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1bd16e33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1bd16e3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john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150" y="0"/>
            <a:ext cx="9144000" cy="4156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685800" y="2525225"/>
            <a:ext cx="5309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69" name="Shape 69"/>
        <p:cNvGrpSpPr/>
        <p:nvPr/>
      </p:nvGrpSpPr>
      <p:grpSpPr>
        <a:xfrm>
          <a:off x="0" y="0"/>
          <a:ext cx="0" cy="0"/>
          <a:chOff x="0" y="0"/>
          <a:chExt cx="0" cy="0"/>
        </a:xfrm>
      </p:grpSpPr>
      <p:sp>
        <p:nvSpPr>
          <p:cNvPr id="70" name="Google Shape;70;p13"/>
          <p:cNvSpPr/>
          <p:nvPr/>
        </p:nvSpPr>
        <p:spPr>
          <a:xfrm rot="10800000">
            <a:off x="-150" y="4156675"/>
            <a:ext cx="9144000" cy="27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3"/>
          <p:cNvSpPr/>
          <p:nvPr/>
        </p:nvSpPr>
        <p:spPr>
          <a:xfrm flipH="1">
            <a:off x="-150" y="0"/>
            <a:ext cx="9144000" cy="4156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3"/>
          <p:cNvSpPr txBox="1"/>
          <p:nvPr>
            <p:ph type="ctrTitle"/>
          </p:nvPr>
        </p:nvSpPr>
        <p:spPr>
          <a:xfrm>
            <a:off x="685800" y="2525225"/>
            <a:ext cx="5309700" cy="11598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6000"/>
              <a:buNone/>
              <a:defRPr sz="6000">
                <a:solidFill>
                  <a:schemeClr val="lt1"/>
                </a:solidFill>
              </a:defRPr>
            </a:lvl1pPr>
            <a:lvl2pPr lvl="1" rtl="0" algn="l">
              <a:lnSpc>
                <a:spcPct val="100000"/>
              </a:lnSpc>
              <a:spcBef>
                <a:spcPts val="0"/>
              </a:spcBef>
              <a:spcAft>
                <a:spcPts val="0"/>
              </a:spcAft>
              <a:buClr>
                <a:schemeClr val="lt1"/>
              </a:buClr>
              <a:buSzPts val="6000"/>
              <a:buNone/>
              <a:defRPr sz="6000">
                <a:solidFill>
                  <a:schemeClr val="lt1"/>
                </a:solidFill>
              </a:defRPr>
            </a:lvl2pPr>
            <a:lvl3pPr lvl="2" rtl="0" algn="l">
              <a:lnSpc>
                <a:spcPct val="100000"/>
              </a:lnSpc>
              <a:spcBef>
                <a:spcPts val="0"/>
              </a:spcBef>
              <a:spcAft>
                <a:spcPts val="0"/>
              </a:spcAft>
              <a:buClr>
                <a:schemeClr val="lt1"/>
              </a:buClr>
              <a:buSzPts val="6000"/>
              <a:buNone/>
              <a:defRPr sz="6000">
                <a:solidFill>
                  <a:schemeClr val="lt1"/>
                </a:solidFill>
              </a:defRPr>
            </a:lvl3pPr>
            <a:lvl4pPr lvl="3" rtl="0" algn="l">
              <a:lnSpc>
                <a:spcPct val="100000"/>
              </a:lnSpc>
              <a:spcBef>
                <a:spcPts val="0"/>
              </a:spcBef>
              <a:spcAft>
                <a:spcPts val="0"/>
              </a:spcAft>
              <a:buClr>
                <a:schemeClr val="lt1"/>
              </a:buClr>
              <a:buSzPts val="6000"/>
              <a:buNone/>
              <a:defRPr sz="6000">
                <a:solidFill>
                  <a:schemeClr val="lt1"/>
                </a:solidFill>
              </a:defRPr>
            </a:lvl4pPr>
            <a:lvl5pPr lvl="4" rtl="0" algn="l">
              <a:lnSpc>
                <a:spcPct val="100000"/>
              </a:lnSpc>
              <a:spcBef>
                <a:spcPts val="0"/>
              </a:spcBef>
              <a:spcAft>
                <a:spcPts val="0"/>
              </a:spcAft>
              <a:buClr>
                <a:schemeClr val="lt1"/>
              </a:buClr>
              <a:buSzPts val="6000"/>
              <a:buNone/>
              <a:defRPr sz="6000">
                <a:solidFill>
                  <a:schemeClr val="lt1"/>
                </a:solidFill>
              </a:defRPr>
            </a:lvl5pPr>
            <a:lvl6pPr lvl="5" rtl="0" algn="l">
              <a:lnSpc>
                <a:spcPct val="100000"/>
              </a:lnSpc>
              <a:spcBef>
                <a:spcPts val="0"/>
              </a:spcBef>
              <a:spcAft>
                <a:spcPts val="0"/>
              </a:spcAft>
              <a:buClr>
                <a:schemeClr val="lt1"/>
              </a:buClr>
              <a:buSzPts val="6000"/>
              <a:buNone/>
              <a:defRPr sz="6000">
                <a:solidFill>
                  <a:schemeClr val="lt1"/>
                </a:solidFill>
              </a:defRPr>
            </a:lvl6pPr>
            <a:lvl7pPr lvl="6" rtl="0" algn="l">
              <a:lnSpc>
                <a:spcPct val="100000"/>
              </a:lnSpc>
              <a:spcBef>
                <a:spcPts val="0"/>
              </a:spcBef>
              <a:spcAft>
                <a:spcPts val="0"/>
              </a:spcAft>
              <a:buClr>
                <a:schemeClr val="lt1"/>
              </a:buClr>
              <a:buSzPts val="6000"/>
              <a:buNone/>
              <a:defRPr sz="6000">
                <a:solidFill>
                  <a:schemeClr val="lt1"/>
                </a:solidFill>
              </a:defRPr>
            </a:lvl7pPr>
            <a:lvl8pPr lvl="7" rtl="0" algn="l">
              <a:lnSpc>
                <a:spcPct val="100000"/>
              </a:lnSpc>
              <a:spcBef>
                <a:spcPts val="0"/>
              </a:spcBef>
              <a:spcAft>
                <a:spcPts val="0"/>
              </a:spcAft>
              <a:buClr>
                <a:schemeClr val="lt1"/>
              </a:buClr>
              <a:buSzPts val="6000"/>
              <a:buNone/>
              <a:defRPr sz="6000">
                <a:solidFill>
                  <a:schemeClr val="lt1"/>
                </a:solidFill>
              </a:defRPr>
            </a:lvl8pPr>
            <a:lvl9pPr lvl="8" rtl="0"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4"/>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4"/>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4"/>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77" name="Google Shape;77;p14"/>
          <p:cNvSpPr txBox="1"/>
          <p:nvPr>
            <p:ph idx="1" type="body"/>
          </p:nvPr>
        </p:nvSpPr>
        <p:spPr>
          <a:xfrm>
            <a:off x="844425" y="1534257"/>
            <a:ext cx="2804700" cy="3321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78" name="Google Shape;78;p14"/>
          <p:cNvSpPr txBox="1"/>
          <p:nvPr>
            <p:ph idx="2" type="body"/>
          </p:nvPr>
        </p:nvSpPr>
        <p:spPr>
          <a:xfrm>
            <a:off x="3818123" y="1534257"/>
            <a:ext cx="2804700" cy="3321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600"/>
              </a:spcBef>
              <a:spcAft>
                <a:spcPts val="0"/>
              </a:spcAft>
              <a:buSzPts val="2000"/>
              <a:buChar char="▹"/>
              <a:defRPr sz="2000"/>
            </a:lvl1pPr>
            <a:lvl2pPr indent="-355600" lvl="1" marL="914400" rtl="0" algn="l">
              <a:lnSpc>
                <a:spcPct val="100000"/>
              </a:lnSpc>
              <a:spcBef>
                <a:spcPts val="0"/>
              </a:spcBef>
              <a:spcAft>
                <a:spcPts val="0"/>
              </a:spcAft>
              <a:buSzPts val="2000"/>
              <a:buChar char="▸"/>
              <a:defRPr sz="2000"/>
            </a:lvl2pPr>
            <a:lvl3pPr indent="-355600" lvl="2" marL="1371600" rtl="0" algn="l">
              <a:lnSpc>
                <a:spcPct val="100000"/>
              </a:lnSpc>
              <a:spcBef>
                <a:spcPts val="0"/>
              </a:spcBef>
              <a:spcAft>
                <a:spcPts val="0"/>
              </a:spcAft>
              <a:buSzPts val="2000"/>
              <a:buChar char="⬩"/>
              <a:defRPr sz="2000"/>
            </a:lvl3pPr>
            <a:lvl4pPr indent="-355600" lvl="3" marL="1828800" rtl="0" algn="l">
              <a:lnSpc>
                <a:spcPct val="100000"/>
              </a:lnSpc>
              <a:spcBef>
                <a:spcPts val="0"/>
              </a:spcBef>
              <a:spcAft>
                <a:spcPts val="0"/>
              </a:spcAft>
              <a:buSzPts val="2000"/>
              <a:buChar char="⬞"/>
              <a:defRPr sz="2000"/>
            </a:lvl4pPr>
            <a:lvl5pPr indent="-355600" lvl="4" marL="2286000" rtl="0" algn="l">
              <a:lnSpc>
                <a:spcPct val="100000"/>
              </a:lnSpc>
              <a:spcBef>
                <a:spcPts val="0"/>
              </a:spcBef>
              <a:spcAft>
                <a:spcPts val="0"/>
              </a:spcAft>
              <a:buSzPts val="2000"/>
              <a:buChar char="○"/>
              <a:defRPr sz="2000"/>
            </a:lvl5pPr>
            <a:lvl6pPr indent="-355600" lvl="5" marL="2743200" rtl="0" algn="l">
              <a:lnSpc>
                <a:spcPct val="100000"/>
              </a:lnSpc>
              <a:spcBef>
                <a:spcPts val="0"/>
              </a:spcBef>
              <a:spcAft>
                <a:spcPts val="0"/>
              </a:spcAft>
              <a:buSzPts val="2000"/>
              <a:buChar char="■"/>
              <a:defRPr sz="2000"/>
            </a:lvl6pPr>
            <a:lvl7pPr indent="-355600" lvl="6" marL="3200400" rtl="0" algn="l">
              <a:lnSpc>
                <a:spcPct val="100000"/>
              </a:lnSpc>
              <a:spcBef>
                <a:spcPts val="0"/>
              </a:spcBef>
              <a:spcAft>
                <a:spcPts val="0"/>
              </a:spcAft>
              <a:buSzPts val="2000"/>
              <a:buChar char="●"/>
              <a:defRPr sz="2000"/>
            </a:lvl7pPr>
            <a:lvl8pPr indent="-355600" lvl="7" marL="3657600" rtl="0" algn="l">
              <a:lnSpc>
                <a:spcPct val="100000"/>
              </a:lnSpc>
              <a:spcBef>
                <a:spcPts val="0"/>
              </a:spcBef>
              <a:spcAft>
                <a:spcPts val="0"/>
              </a:spcAft>
              <a:buSzPts val="2000"/>
              <a:buChar char="○"/>
              <a:defRPr sz="2000"/>
            </a:lvl8pPr>
            <a:lvl9pPr indent="-355600" lvl="8" marL="4114800" rtl="0" algn="l">
              <a:lnSpc>
                <a:spcPct val="100000"/>
              </a:lnSpc>
              <a:spcBef>
                <a:spcPts val="0"/>
              </a:spcBef>
              <a:spcAft>
                <a:spcPts val="0"/>
              </a:spcAft>
              <a:buSzPts val="2000"/>
              <a:buChar char="■"/>
              <a:defRPr sz="2000"/>
            </a:lvl9pPr>
          </a:lstStyle>
          <a:p/>
        </p:txBody>
      </p:sp>
      <p:sp>
        <p:nvSpPr>
          <p:cNvPr id="79" name="Google Shape;79;p14"/>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80" name="Shape 80"/>
        <p:cNvGrpSpPr/>
        <p:nvPr/>
      </p:nvGrpSpPr>
      <p:grpSpPr>
        <a:xfrm>
          <a:off x="0" y="0"/>
          <a:ext cx="0" cy="0"/>
          <a:chOff x="0" y="0"/>
          <a:chExt cx="0" cy="0"/>
        </a:xfrm>
      </p:grpSpPr>
      <p:sp>
        <p:nvSpPr>
          <p:cNvPr id="81" name="Google Shape;81;p15"/>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5"/>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5"/>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84" name="Google Shape;84;p15"/>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381000" lvl="0" marL="457200" rtl="0" algn="l">
              <a:lnSpc>
                <a:spcPct val="100000"/>
              </a:lnSpc>
              <a:spcBef>
                <a:spcPts val="600"/>
              </a:spcBef>
              <a:spcAft>
                <a:spcPts val="0"/>
              </a:spcAft>
              <a:buSzPts val="2400"/>
              <a:buChar char="▹"/>
              <a:defRPr sz="2400"/>
            </a:lvl1pPr>
            <a:lvl2pPr indent="-381000" lvl="1" marL="914400" rtl="0" algn="l">
              <a:lnSpc>
                <a:spcPct val="100000"/>
              </a:lnSpc>
              <a:spcBef>
                <a:spcPts val="0"/>
              </a:spcBef>
              <a:spcAft>
                <a:spcPts val="0"/>
              </a:spcAft>
              <a:buSzPts val="2400"/>
              <a:buChar char="▸"/>
              <a:defRPr/>
            </a:lvl2pPr>
            <a:lvl3pPr indent="-381000" lvl="2" marL="1371600" rtl="0" algn="l">
              <a:lnSpc>
                <a:spcPct val="100000"/>
              </a:lnSpc>
              <a:spcBef>
                <a:spcPts val="0"/>
              </a:spcBef>
              <a:spcAft>
                <a:spcPts val="0"/>
              </a:spcAft>
              <a:buSzPts val="2400"/>
              <a:buChar char="⬩"/>
              <a:defRPr/>
            </a:lvl3pPr>
            <a:lvl4pPr indent="-381000" lvl="3" marL="1828800" rtl="0" algn="l">
              <a:lnSpc>
                <a:spcPct val="100000"/>
              </a:lnSpc>
              <a:spcBef>
                <a:spcPts val="0"/>
              </a:spcBef>
              <a:spcAft>
                <a:spcPts val="0"/>
              </a:spcAft>
              <a:buSzPts val="2400"/>
              <a:buChar char="⬞"/>
              <a:defRPr sz="2400"/>
            </a:lvl4pPr>
            <a:lvl5pPr indent="-381000" lvl="4" marL="2286000" rtl="0" algn="l">
              <a:lnSpc>
                <a:spcPct val="100000"/>
              </a:lnSpc>
              <a:spcBef>
                <a:spcPts val="0"/>
              </a:spcBef>
              <a:spcAft>
                <a:spcPts val="0"/>
              </a:spcAft>
              <a:buSzPts val="2400"/>
              <a:buChar char="○"/>
              <a:defRPr sz="2400"/>
            </a:lvl5pPr>
            <a:lvl6pPr indent="-381000" lvl="5" marL="2743200" rtl="0" algn="l">
              <a:lnSpc>
                <a:spcPct val="100000"/>
              </a:lnSpc>
              <a:spcBef>
                <a:spcPts val="0"/>
              </a:spcBef>
              <a:spcAft>
                <a:spcPts val="0"/>
              </a:spcAft>
              <a:buSzPts val="2400"/>
              <a:buChar char="■"/>
              <a:defRPr sz="2400"/>
            </a:lvl6pPr>
            <a:lvl7pPr indent="-381000" lvl="6" marL="3200400" rtl="0" algn="l">
              <a:lnSpc>
                <a:spcPct val="100000"/>
              </a:lnSpc>
              <a:spcBef>
                <a:spcPts val="0"/>
              </a:spcBef>
              <a:spcAft>
                <a:spcPts val="0"/>
              </a:spcAft>
              <a:buSzPts val="2400"/>
              <a:buChar char="●"/>
              <a:defRPr sz="2400"/>
            </a:lvl7pPr>
            <a:lvl8pPr indent="-381000" lvl="7" marL="3657600" rtl="0" algn="l">
              <a:lnSpc>
                <a:spcPct val="100000"/>
              </a:lnSpc>
              <a:spcBef>
                <a:spcPts val="0"/>
              </a:spcBef>
              <a:spcAft>
                <a:spcPts val="0"/>
              </a:spcAft>
              <a:buSzPts val="2400"/>
              <a:buChar char="○"/>
              <a:defRPr sz="2400"/>
            </a:lvl8pPr>
            <a:lvl9pPr indent="-381000" lvl="8" marL="4114800" rtl="0" algn="l">
              <a:lnSpc>
                <a:spcPct val="100000"/>
              </a:lnSpc>
              <a:spcBef>
                <a:spcPts val="0"/>
              </a:spcBef>
              <a:spcAft>
                <a:spcPts val="0"/>
              </a:spcAft>
              <a:buSzPts val="2400"/>
              <a:buChar char="■"/>
              <a:defRPr sz="2400"/>
            </a:lvl9pPr>
          </a:lstStyle>
          <a:p/>
        </p:txBody>
      </p:sp>
      <p:sp>
        <p:nvSpPr>
          <p:cNvPr id="85" name="Google Shape;85;p15"/>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86" name="Shape 86"/>
        <p:cNvGrpSpPr/>
        <p:nvPr/>
      </p:nvGrpSpPr>
      <p:grpSpPr>
        <a:xfrm>
          <a:off x="0" y="0"/>
          <a:ext cx="0" cy="0"/>
          <a:chOff x="0" y="0"/>
          <a:chExt cx="0" cy="0"/>
        </a:xfrm>
      </p:grpSpPr>
      <p:sp>
        <p:nvSpPr>
          <p:cNvPr id="87" name="Google Shape;87;p16"/>
          <p:cNvSpPr/>
          <p:nvPr/>
        </p:nvSpPr>
        <p:spPr>
          <a:xfrm rot="10800000">
            <a:off x="-150" y="3082200"/>
            <a:ext cx="9144000" cy="687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6"/>
          <p:cNvSpPr/>
          <p:nvPr/>
        </p:nvSpPr>
        <p:spPr>
          <a:xfrm flipH="1">
            <a:off x="-150" y="0"/>
            <a:ext cx="9144000" cy="30822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6"/>
          <p:cNvSpPr txBox="1"/>
          <p:nvPr>
            <p:ph type="ctrTitle"/>
          </p:nvPr>
        </p:nvSpPr>
        <p:spPr>
          <a:xfrm>
            <a:off x="685800" y="1907659"/>
            <a:ext cx="5008200" cy="10452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Clr>
                <a:schemeClr val="lt1"/>
              </a:buClr>
              <a:buSzPts val="4800"/>
              <a:buNone/>
              <a:defRPr sz="4800">
                <a:solidFill>
                  <a:schemeClr val="lt1"/>
                </a:solidFill>
              </a:defRPr>
            </a:lvl1pPr>
            <a:lvl2pPr lvl="1" rtl="0" algn="l">
              <a:lnSpc>
                <a:spcPct val="100000"/>
              </a:lnSpc>
              <a:spcBef>
                <a:spcPts val="0"/>
              </a:spcBef>
              <a:spcAft>
                <a:spcPts val="0"/>
              </a:spcAft>
              <a:buClr>
                <a:schemeClr val="lt1"/>
              </a:buClr>
              <a:buSzPts val="4800"/>
              <a:buNone/>
              <a:defRPr sz="4800">
                <a:solidFill>
                  <a:schemeClr val="lt1"/>
                </a:solidFill>
              </a:defRPr>
            </a:lvl2pPr>
            <a:lvl3pPr lvl="2" rtl="0" algn="l">
              <a:lnSpc>
                <a:spcPct val="100000"/>
              </a:lnSpc>
              <a:spcBef>
                <a:spcPts val="0"/>
              </a:spcBef>
              <a:spcAft>
                <a:spcPts val="0"/>
              </a:spcAft>
              <a:buClr>
                <a:schemeClr val="lt1"/>
              </a:buClr>
              <a:buSzPts val="4800"/>
              <a:buNone/>
              <a:defRPr sz="4800">
                <a:solidFill>
                  <a:schemeClr val="lt1"/>
                </a:solidFill>
              </a:defRPr>
            </a:lvl3pPr>
            <a:lvl4pPr lvl="3" rtl="0" algn="l">
              <a:lnSpc>
                <a:spcPct val="100000"/>
              </a:lnSpc>
              <a:spcBef>
                <a:spcPts val="0"/>
              </a:spcBef>
              <a:spcAft>
                <a:spcPts val="0"/>
              </a:spcAft>
              <a:buClr>
                <a:schemeClr val="lt1"/>
              </a:buClr>
              <a:buSzPts val="4800"/>
              <a:buNone/>
              <a:defRPr sz="4800">
                <a:solidFill>
                  <a:schemeClr val="lt1"/>
                </a:solidFill>
              </a:defRPr>
            </a:lvl4pPr>
            <a:lvl5pPr lvl="4" rtl="0" algn="l">
              <a:lnSpc>
                <a:spcPct val="100000"/>
              </a:lnSpc>
              <a:spcBef>
                <a:spcPts val="0"/>
              </a:spcBef>
              <a:spcAft>
                <a:spcPts val="0"/>
              </a:spcAft>
              <a:buClr>
                <a:schemeClr val="lt1"/>
              </a:buClr>
              <a:buSzPts val="4800"/>
              <a:buNone/>
              <a:defRPr sz="4800">
                <a:solidFill>
                  <a:schemeClr val="lt1"/>
                </a:solidFill>
              </a:defRPr>
            </a:lvl5pPr>
            <a:lvl6pPr lvl="5" rtl="0" algn="l">
              <a:lnSpc>
                <a:spcPct val="100000"/>
              </a:lnSpc>
              <a:spcBef>
                <a:spcPts val="0"/>
              </a:spcBef>
              <a:spcAft>
                <a:spcPts val="0"/>
              </a:spcAft>
              <a:buClr>
                <a:schemeClr val="lt1"/>
              </a:buClr>
              <a:buSzPts val="4800"/>
              <a:buNone/>
              <a:defRPr sz="4800">
                <a:solidFill>
                  <a:schemeClr val="lt1"/>
                </a:solidFill>
              </a:defRPr>
            </a:lvl6pPr>
            <a:lvl7pPr lvl="6" rtl="0" algn="l">
              <a:lnSpc>
                <a:spcPct val="100000"/>
              </a:lnSpc>
              <a:spcBef>
                <a:spcPts val="0"/>
              </a:spcBef>
              <a:spcAft>
                <a:spcPts val="0"/>
              </a:spcAft>
              <a:buClr>
                <a:schemeClr val="lt1"/>
              </a:buClr>
              <a:buSzPts val="4800"/>
              <a:buNone/>
              <a:defRPr sz="4800">
                <a:solidFill>
                  <a:schemeClr val="lt1"/>
                </a:solidFill>
              </a:defRPr>
            </a:lvl7pPr>
            <a:lvl8pPr lvl="7" rtl="0" algn="l">
              <a:lnSpc>
                <a:spcPct val="100000"/>
              </a:lnSpc>
              <a:spcBef>
                <a:spcPts val="0"/>
              </a:spcBef>
              <a:spcAft>
                <a:spcPts val="0"/>
              </a:spcAft>
              <a:buClr>
                <a:schemeClr val="lt1"/>
              </a:buClr>
              <a:buSzPts val="4800"/>
              <a:buNone/>
              <a:defRPr sz="4800">
                <a:solidFill>
                  <a:schemeClr val="lt1"/>
                </a:solidFill>
              </a:defRPr>
            </a:lvl8pPr>
            <a:lvl9pPr lvl="8" rtl="0" algn="l">
              <a:lnSpc>
                <a:spcPct val="100000"/>
              </a:lnSpc>
              <a:spcBef>
                <a:spcPts val="0"/>
              </a:spcBef>
              <a:spcAft>
                <a:spcPts val="0"/>
              </a:spcAft>
              <a:buClr>
                <a:schemeClr val="lt1"/>
              </a:buClr>
              <a:buSzPts val="4800"/>
              <a:buNone/>
              <a:defRPr sz="4800">
                <a:solidFill>
                  <a:schemeClr val="lt1"/>
                </a:solidFill>
              </a:defRPr>
            </a:lvl9pPr>
          </a:lstStyle>
          <a:p/>
        </p:txBody>
      </p:sp>
      <p:sp>
        <p:nvSpPr>
          <p:cNvPr id="90" name="Google Shape;90;p16"/>
          <p:cNvSpPr txBox="1"/>
          <p:nvPr>
            <p:ph idx="1" type="subTitle"/>
          </p:nvPr>
        </p:nvSpPr>
        <p:spPr>
          <a:xfrm>
            <a:off x="685800" y="3082250"/>
            <a:ext cx="5008200" cy="6876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dk1"/>
              </a:buClr>
              <a:buSzPts val="1800"/>
              <a:buNone/>
              <a:defRPr sz="1800"/>
            </a:lvl1pPr>
            <a:lvl2pPr lvl="1" rtl="0" algn="l">
              <a:lnSpc>
                <a:spcPct val="100000"/>
              </a:lnSpc>
              <a:spcBef>
                <a:spcPts val="0"/>
              </a:spcBef>
              <a:spcAft>
                <a:spcPts val="0"/>
              </a:spcAft>
              <a:buClr>
                <a:schemeClr val="dk1"/>
              </a:buClr>
              <a:buSzPts val="1800"/>
              <a:buNone/>
              <a:defRPr sz="1800"/>
            </a:lvl2pPr>
            <a:lvl3pPr lvl="2" rtl="0" algn="l">
              <a:lnSpc>
                <a:spcPct val="100000"/>
              </a:lnSpc>
              <a:spcBef>
                <a:spcPts val="0"/>
              </a:spcBef>
              <a:spcAft>
                <a:spcPts val="0"/>
              </a:spcAft>
              <a:buClr>
                <a:schemeClr val="dk1"/>
              </a:buClr>
              <a:buSzPts val="1800"/>
              <a:buNone/>
              <a:defRPr sz="1800"/>
            </a:lvl3pPr>
            <a:lvl4pPr lvl="3" rtl="0" algn="l">
              <a:lnSpc>
                <a:spcPct val="100000"/>
              </a:lnSpc>
              <a:spcBef>
                <a:spcPts val="0"/>
              </a:spcBef>
              <a:spcAft>
                <a:spcPts val="0"/>
              </a:spcAft>
              <a:buSzPts val="1800"/>
              <a:buNone/>
              <a:defRPr/>
            </a:lvl4pPr>
            <a:lvl5pPr lvl="4" rtl="0" algn="l">
              <a:lnSpc>
                <a:spcPct val="100000"/>
              </a:lnSpc>
              <a:spcBef>
                <a:spcPts val="0"/>
              </a:spcBef>
              <a:spcAft>
                <a:spcPts val="0"/>
              </a:spcAft>
              <a:buSzPts val="1800"/>
              <a:buNone/>
              <a:defRPr/>
            </a:lvl5pPr>
            <a:lvl6pPr lvl="5" rtl="0" algn="l">
              <a:lnSpc>
                <a:spcPct val="100000"/>
              </a:lnSpc>
              <a:spcBef>
                <a:spcPts val="0"/>
              </a:spcBef>
              <a:spcAft>
                <a:spcPts val="0"/>
              </a:spcAft>
              <a:buSzPts val="1800"/>
              <a:buNone/>
              <a:defRPr/>
            </a:lvl6pPr>
            <a:lvl7pPr lvl="6" rtl="0" algn="l">
              <a:lnSpc>
                <a:spcPct val="100000"/>
              </a:lnSpc>
              <a:spcBef>
                <a:spcPts val="0"/>
              </a:spcBef>
              <a:spcAft>
                <a:spcPts val="0"/>
              </a:spcAft>
              <a:buSzPts val="1800"/>
              <a:buNone/>
              <a:defRPr/>
            </a:lvl7pPr>
            <a:lvl8pPr lvl="7" rtl="0" algn="l">
              <a:lnSpc>
                <a:spcPct val="100000"/>
              </a:lnSpc>
              <a:spcBef>
                <a:spcPts val="0"/>
              </a:spcBef>
              <a:spcAft>
                <a:spcPts val="0"/>
              </a:spcAft>
              <a:buSzPts val="1800"/>
              <a:buNone/>
              <a:defRPr/>
            </a:lvl8pPr>
            <a:lvl9pPr lvl="8" rtl="0" algn="l">
              <a:lnSpc>
                <a:spcPct val="100000"/>
              </a:lnSpc>
              <a:spcBef>
                <a:spcPts val="0"/>
              </a:spcBef>
              <a:spcAft>
                <a:spcPts val="0"/>
              </a:spcAft>
              <a:buSzPts val="1800"/>
              <a:buNone/>
              <a:defRPr/>
            </a:lvl9pPr>
          </a:lstStyle>
          <a:p/>
        </p:txBody>
      </p:sp>
      <p:sp>
        <p:nvSpPr>
          <p:cNvPr id="91" name="Google Shape;91;p16"/>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92" name="Shape 92"/>
        <p:cNvGrpSpPr/>
        <p:nvPr/>
      </p:nvGrpSpPr>
      <p:grpSpPr>
        <a:xfrm>
          <a:off x="0" y="0"/>
          <a:ext cx="0" cy="0"/>
          <a:chOff x="0" y="0"/>
          <a:chExt cx="0" cy="0"/>
        </a:xfrm>
      </p:grpSpPr>
      <p:sp>
        <p:nvSpPr>
          <p:cNvPr id="93" name="Google Shape;93;p17"/>
          <p:cNvSpPr/>
          <p:nvPr/>
        </p:nvSpPr>
        <p:spPr>
          <a:xfrm rot="10800000">
            <a:off x="-150" y="3769825"/>
            <a:ext cx="9144000" cy="687600"/>
          </a:xfrm>
          <a:prstGeom prst="rect">
            <a:avLst/>
          </a:prstGeom>
          <a:solidFill>
            <a:srgbClr val="000000">
              <a:alpha val="31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7"/>
          <p:cNvSpPr/>
          <p:nvPr/>
        </p:nvSpPr>
        <p:spPr>
          <a:xfrm flipH="1">
            <a:off x="-150" y="0"/>
            <a:ext cx="9144000" cy="37698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7"/>
          <p:cNvSpPr txBox="1"/>
          <p:nvPr>
            <p:ph idx="1" type="body"/>
          </p:nvPr>
        </p:nvSpPr>
        <p:spPr>
          <a:xfrm>
            <a:off x="1616475" y="0"/>
            <a:ext cx="5910900" cy="3769800"/>
          </a:xfrm>
          <a:prstGeom prst="rect">
            <a:avLst/>
          </a:prstGeom>
          <a:noFill/>
          <a:ln>
            <a:noFill/>
          </a:ln>
        </p:spPr>
        <p:txBody>
          <a:bodyPr anchorCtr="0" anchor="ctr" bIns="91425" lIns="91425" spcFirstLastPara="1" rIns="91425" wrap="square" tIns="91425">
            <a:noAutofit/>
          </a:bodyPr>
          <a:lstStyle>
            <a:lvl1pPr indent="-419100" lvl="0" marL="457200" rtl="0" algn="ctr">
              <a:lnSpc>
                <a:spcPct val="100000"/>
              </a:lnSpc>
              <a:spcBef>
                <a:spcPts val="600"/>
              </a:spcBef>
              <a:spcAft>
                <a:spcPts val="0"/>
              </a:spcAft>
              <a:buClr>
                <a:srgbClr val="FFFFFF"/>
              </a:buClr>
              <a:buSzPts val="3000"/>
              <a:buChar char="▹"/>
              <a:defRPr i="1">
                <a:solidFill>
                  <a:srgbClr val="FFFFFF"/>
                </a:solidFill>
              </a:defRPr>
            </a:lvl1pPr>
            <a:lvl2pPr indent="-381000" lvl="1" marL="914400" rtl="0" algn="ctr">
              <a:lnSpc>
                <a:spcPct val="100000"/>
              </a:lnSpc>
              <a:spcBef>
                <a:spcPts val="0"/>
              </a:spcBef>
              <a:spcAft>
                <a:spcPts val="0"/>
              </a:spcAft>
              <a:buClr>
                <a:srgbClr val="FFFFFF"/>
              </a:buClr>
              <a:buSzPts val="2400"/>
              <a:buChar char="▸"/>
              <a:defRPr i="1">
                <a:solidFill>
                  <a:srgbClr val="FFFFFF"/>
                </a:solidFill>
              </a:defRPr>
            </a:lvl2pPr>
            <a:lvl3pPr indent="-381000" lvl="2" marL="1371600" rtl="0" algn="ctr">
              <a:lnSpc>
                <a:spcPct val="100000"/>
              </a:lnSpc>
              <a:spcBef>
                <a:spcPts val="0"/>
              </a:spcBef>
              <a:spcAft>
                <a:spcPts val="0"/>
              </a:spcAft>
              <a:buClr>
                <a:srgbClr val="FFFFFF"/>
              </a:buClr>
              <a:buSzPts val="2400"/>
              <a:buChar char="⬩"/>
              <a:defRPr i="1">
                <a:solidFill>
                  <a:srgbClr val="FFFFFF"/>
                </a:solidFill>
              </a:defRPr>
            </a:lvl3pPr>
            <a:lvl4pPr indent="-342900" lvl="3" marL="1828800" rtl="0" algn="ctr">
              <a:lnSpc>
                <a:spcPct val="100000"/>
              </a:lnSpc>
              <a:spcBef>
                <a:spcPts val="0"/>
              </a:spcBef>
              <a:spcAft>
                <a:spcPts val="0"/>
              </a:spcAft>
              <a:buClr>
                <a:srgbClr val="FFFFFF"/>
              </a:buClr>
              <a:buSzPts val="1800"/>
              <a:buChar char="⬞"/>
              <a:defRPr i="1">
                <a:solidFill>
                  <a:srgbClr val="FFFFFF"/>
                </a:solidFill>
              </a:defRPr>
            </a:lvl4pPr>
            <a:lvl5pPr indent="-342900" lvl="4" marL="2286000" rtl="0" algn="ctr">
              <a:lnSpc>
                <a:spcPct val="100000"/>
              </a:lnSpc>
              <a:spcBef>
                <a:spcPts val="0"/>
              </a:spcBef>
              <a:spcAft>
                <a:spcPts val="0"/>
              </a:spcAft>
              <a:buClr>
                <a:srgbClr val="FFFFFF"/>
              </a:buClr>
              <a:buSzPts val="1800"/>
              <a:buChar char="○"/>
              <a:defRPr i="1">
                <a:solidFill>
                  <a:srgbClr val="FFFFFF"/>
                </a:solidFill>
              </a:defRPr>
            </a:lvl5pPr>
            <a:lvl6pPr indent="-342900" lvl="5" marL="2743200" rtl="0" algn="ctr">
              <a:lnSpc>
                <a:spcPct val="100000"/>
              </a:lnSpc>
              <a:spcBef>
                <a:spcPts val="0"/>
              </a:spcBef>
              <a:spcAft>
                <a:spcPts val="0"/>
              </a:spcAft>
              <a:buClr>
                <a:srgbClr val="FFFFFF"/>
              </a:buClr>
              <a:buSzPts val="1800"/>
              <a:buChar char="■"/>
              <a:defRPr i="1">
                <a:solidFill>
                  <a:srgbClr val="FFFFFF"/>
                </a:solidFill>
              </a:defRPr>
            </a:lvl6pPr>
            <a:lvl7pPr indent="-342900" lvl="6" marL="3200400" rtl="0" algn="ctr">
              <a:lnSpc>
                <a:spcPct val="100000"/>
              </a:lnSpc>
              <a:spcBef>
                <a:spcPts val="0"/>
              </a:spcBef>
              <a:spcAft>
                <a:spcPts val="0"/>
              </a:spcAft>
              <a:buClr>
                <a:srgbClr val="FFFFFF"/>
              </a:buClr>
              <a:buSzPts val="1800"/>
              <a:buChar char="●"/>
              <a:defRPr i="1">
                <a:solidFill>
                  <a:srgbClr val="FFFFFF"/>
                </a:solidFill>
              </a:defRPr>
            </a:lvl7pPr>
            <a:lvl8pPr indent="-342900" lvl="7" marL="3657600" rtl="0" algn="ctr">
              <a:lnSpc>
                <a:spcPct val="100000"/>
              </a:lnSpc>
              <a:spcBef>
                <a:spcPts val="0"/>
              </a:spcBef>
              <a:spcAft>
                <a:spcPts val="0"/>
              </a:spcAft>
              <a:buClr>
                <a:srgbClr val="FFFFFF"/>
              </a:buClr>
              <a:buSzPts val="1800"/>
              <a:buChar char="○"/>
              <a:defRPr i="1">
                <a:solidFill>
                  <a:srgbClr val="FFFFFF"/>
                </a:solidFill>
              </a:defRPr>
            </a:lvl8pPr>
            <a:lvl9pPr indent="-342900" lvl="8" marL="4114800" rtl="0" algn="ctr">
              <a:lnSpc>
                <a:spcPct val="100000"/>
              </a:lnSpc>
              <a:spcBef>
                <a:spcPts val="0"/>
              </a:spcBef>
              <a:spcAft>
                <a:spcPts val="0"/>
              </a:spcAft>
              <a:buClr>
                <a:srgbClr val="FFFFFF"/>
              </a:buClr>
              <a:buSzPts val="1800"/>
              <a:buChar char="■"/>
              <a:defRPr i="1">
                <a:solidFill>
                  <a:srgbClr val="FFFFFF"/>
                </a:solidFill>
              </a:defRPr>
            </a:lvl9pPr>
          </a:lstStyle>
          <a:p/>
        </p:txBody>
      </p:sp>
      <p:sp>
        <p:nvSpPr>
          <p:cNvPr id="96" name="Google Shape;96;p17"/>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1" i="0" lang="en" sz="7200" u="none" cap="none" strike="noStrike">
                <a:solidFill>
                  <a:schemeClr val="dk2"/>
                </a:solidFill>
                <a:latin typeface="Arial"/>
                <a:ea typeface="Arial"/>
                <a:cs typeface="Arial"/>
                <a:sym typeface="Arial"/>
              </a:rPr>
              <a:t>”</a:t>
            </a:r>
            <a:endParaRPr b="1" i="0" sz="7200" u="none" cap="none" strike="noStrike">
              <a:solidFill>
                <a:schemeClr val="dk2"/>
              </a:solidFill>
              <a:latin typeface="Arial"/>
              <a:ea typeface="Arial"/>
              <a:cs typeface="Arial"/>
              <a:sym typeface="Arial"/>
            </a:endParaRPr>
          </a:p>
        </p:txBody>
      </p:sp>
      <p:sp>
        <p:nvSpPr>
          <p:cNvPr id="97" name="Google Shape;97;p17"/>
          <p:cNvSpPr txBox="1"/>
          <p:nvPr>
            <p:ph idx="12" type="sldNum"/>
          </p:nvPr>
        </p:nvSpPr>
        <p:spPr>
          <a:xfrm>
            <a:off x="-75" y="3420000"/>
            <a:ext cx="669600" cy="17235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dk2"/>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18"/>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8"/>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8"/>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02" name="Shape 102"/>
        <p:cNvGrpSpPr/>
        <p:nvPr/>
      </p:nvGrpSpPr>
      <p:grpSpPr>
        <a:xfrm>
          <a:off x="0" y="0"/>
          <a:ext cx="0" cy="0"/>
          <a:chOff x="0" y="0"/>
          <a:chExt cx="0" cy="0"/>
        </a:xfrm>
      </p:grpSpPr>
      <p:sp>
        <p:nvSpPr>
          <p:cNvPr id="103" name="Google Shape;103;p19"/>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9"/>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9"/>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106" name="Google Shape;106;p19"/>
          <p:cNvSpPr txBox="1"/>
          <p:nvPr>
            <p:ph idx="1" type="body"/>
          </p:nvPr>
        </p:nvSpPr>
        <p:spPr>
          <a:xfrm>
            <a:off x="844425" y="1548525"/>
            <a:ext cx="1918800" cy="32250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107" name="Google Shape;107;p19"/>
          <p:cNvSpPr txBox="1"/>
          <p:nvPr>
            <p:ph idx="2" type="body"/>
          </p:nvPr>
        </p:nvSpPr>
        <p:spPr>
          <a:xfrm>
            <a:off x="2861613" y="1548525"/>
            <a:ext cx="1918800" cy="32250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108" name="Google Shape;108;p19"/>
          <p:cNvSpPr txBox="1"/>
          <p:nvPr>
            <p:ph idx="3" type="body"/>
          </p:nvPr>
        </p:nvSpPr>
        <p:spPr>
          <a:xfrm>
            <a:off x="4878801" y="1548525"/>
            <a:ext cx="1918800" cy="3225000"/>
          </a:xfrm>
          <a:prstGeom prst="rect">
            <a:avLst/>
          </a:prstGeom>
          <a:noFill/>
          <a:ln>
            <a:noFill/>
          </a:ln>
        </p:spPr>
        <p:txBody>
          <a:bodyPr anchorCtr="0" anchor="t" bIns="91425" lIns="91425" spcFirstLastPara="1" rIns="91425" wrap="square" tIns="91425">
            <a:noAutofit/>
          </a:bodyPr>
          <a:lstStyle>
            <a:lvl1pPr indent="-342900" lvl="0" marL="457200" rtl="0" algn="l">
              <a:lnSpc>
                <a:spcPct val="100000"/>
              </a:lnSpc>
              <a:spcBef>
                <a:spcPts val="600"/>
              </a:spcBef>
              <a:spcAft>
                <a:spcPts val="0"/>
              </a:spcAft>
              <a:buSzPts val="1800"/>
              <a:buChar char="▹"/>
              <a:defRPr sz="1800"/>
            </a:lvl1pPr>
            <a:lvl2pPr indent="-342900" lvl="1" marL="914400" rtl="0" algn="l">
              <a:lnSpc>
                <a:spcPct val="100000"/>
              </a:lnSpc>
              <a:spcBef>
                <a:spcPts val="0"/>
              </a:spcBef>
              <a:spcAft>
                <a:spcPts val="0"/>
              </a:spcAft>
              <a:buSzPts val="1800"/>
              <a:buChar char="▸"/>
              <a:defRPr sz="1800"/>
            </a:lvl2pPr>
            <a:lvl3pPr indent="-342900" lvl="2" marL="1371600" rtl="0" algn="l">
              <a:lnSpc>
                <a:spcPct val="100000"/>
              </a:lnSpc>
              <a:spcBef>
                <a:spcPts val="0"/>
              </a:spcBef>
              <a:spcAft>
                <a:spcPts val="0"/>
              </a:spcAft>
              <a:buSzPts val="1800"/>
              <a:buChar char="⬩"/>
              <a:defRPr sz="1800"/>
            </a:lvl3pPr>
            <a:lvl4pPr indent="-342900" lvl="3" marL="1828800" rtl="0" algn="l">
              <a:lnSpc>
                <a:spcPct val="100000"/>
              </a:lnSpc>
              <a:spcBef>
                <a:spcPts val="0"/>
              </a:spcBef>
              <a:spcAft>
                <a:spcPts val="0"/>
              </a:spcAft>
              <a:buSzPts val="1800"/>
              <a:buChar char="⬞"/>
              <a:defRPr/>
            </a:lvl4pPr>
            <a:lvl5pPr indent="-342900" lvl="4" marL="2286000" rtl="0" algn="l">
              <a:lnSpc>
                <a:spcPct val="100000"/>
              </a:lnSpc>
              <a:spcBef>
                <a:spcPts val="0"/>
              </a:spcBef>
              <a:spcAft>
                <a:spcPts val="0"/>
              </a:spcAft>
              <a:buSzPts val="1800"/>
              <a:buChar char="○"/>
              <a:defRPr/>
            </a:lvl5pPr>
            <a:lvl6pPr indent="-342900" lvl="5" marL="2743200" rtl="0" algn="l">
              <a:lnSpc>
                <a:spcPct val="100000"/>
              </a:lnSpc>
              <a:spcBef>
                <a:spcPts val="0"/>
              </a:spcBef>
              <a:spcAft>
                <a:spcPts val="0"/>
              </a:spcAft>
              <a:buSzPts val="1800"/>
              <a:buChar char="■"/>
              <a:defRPr/>
            </a:lvl6pPr>
            <a:lvl7pPr indent="-342900" lvl="6" marL="3200400" rtl="0" algn="l">
              <a:lnSpc>
                <a:spcPct val="100000"/>
              </a:lnSpc>
              <a:spcBef>
                <a:spcPts val="0"/>
              </a:spcBef>
              <a:spcAft>
                <a:spcPts val="0"/>
              </a:spcAft>
              <a:buSzPts val="1800"/>
              <a:buChar char="●"/>
              <a:defRPr/>
            </a:lvl7pPr>
            <a:lvl8pPr indent="-342900" lvl="7" marL="3657600" rtl="0" algn="l">
              <a:lnSpc>
                <a:spcPct val="100000"/>
              </a:lnSpc>
              <a:spcBef>
                <a:spcPts val="0"/>
              </a:spcBef>
              <a:spcAft>
                <a:spcPts val="0"/>
              </a:spcAft>
              <a:buSzPts val="1800"/>
              <a:buChar char="○"/>
              <a:defRPr/>
            </a:lvl8pPr>
            <a:lvl9pPr indent="-342900" lvl="8" marL="4114800" rtl="0" algn="l">
              <a:lnSpc>
                <a:spcPct val="100000"/>
              </a:lnSpc>
              <a:spcBef>
                <a:spcPts val="0"/>
              </a:spcBef>
              <a:spcAft>
                <a:spcPts val="0"/>
              </a:spcAft>
              <a:buSzPts val="1800"/>
              <a:buChar char="■"/>
              <a:defRPr/>
            </a:lvl9pPr>
          </a:lstStyle>
          <a:p/>
        </p:txBody>
      </p:sp>
      <p:sp>
        <p:nvSpPr>
          <p:cNvPr id="109" name="Google Shape;109;p19"/>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background">
  <p:cSld name="TITLE_ONLY_1">
    <p:spTree>
      <p:nvGrpSpPr>
        <p:cNvPr id="110" name="Shape 110"/>
        <p:cNvGrpSpPr/>
        <p:nvPr/>
      </p:nvGrpSpPr>
      <p:grpSpPr>
        <a:xfrm>
          <a:off x="0" y="0"/>
          <a:ext cx="0" cy="0"/>
          <a:chOff x="0" y="0"/>
          <a:chExt cx="0" cy="0"/>
        </a:xfrm>
      </p:grpSpPr>
      <p:sp>
        <p:nvSpPr>
          <p:cNvPr id="111" name="Google Shape;111;p20"/>
          <p:cNvSpPr/>
          <p:nvPr/>
        </p:nvSpPr>
        <p:spPr>
          <a:xfrm flipH="1">
            <a:off x="-75" y="0"/>
            <a:ext cx="1851600" cy="5143500"/>
          </a:xfrm>
          <a:prstGeom prst="rect">
            <a:avLst/>
          </a:prstGeom>
          <a:solidFill>
            <a:srgbClr val="0DB7C4">
              <a:alpha val="3647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0"/>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0"/>
          <p:cNvSpPr txBox="1"/>
          <p:nvPr>
            <p:ph type="title"/>
          </p:nvPr>
        </p:nvSpPr>
        <p:spPr>
          <a:xfrm>
            <a:off x="235225" y="1292400"/>
            <a:ext cx="1381200" cy="11400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800"/>
              <a:buNone/>
              <a:defRPr sz="1800">
                <a:solidFill>
                  <a:srgbClr val="FFFFFF"/>
                </a:solidFill>
              </a:defRPr>
            </a:lvl1pPr>
            <a:lvl2pPr lvl="1" rtl="0" algn="l">
              <a:lnSpc>
                <a:spcPct val="100000"/>
              </a:lnSpc>
              <a:spcBef>
                <a:spcPts val="0"/>
              </a:spcBef>
              <a:spcAft>
                <a:spcPts val="0"/>
              </a:spcAft>
              <a:buClr>
                <a:srgbClr val="FFFFFF"/>
              </a:buClr>
              <a:buSzPts val="1800"/>
              <a:buNone/>
              <a:defRPr sz="1800">
                <a:solidFill>
                  <a:srgbClr val="FFFFFF"/>
                </a:solidFill>
              </a:defRPr>
            </a:lvl2pPr>
            <a:lvl3pPr lvl="2" rtl="0" algn="l">
              <a:lnSpc>
                <a:spcPct val="100000"/>
              </a:lnSpc>
              <a:spcBef>
                <a:spcPts val="0"/>
              </a:spcBef>
              <a:spcAft>
                <a:spcPts val="0"/>
              </a:spcAft>
              <a:buClr>
                <a:srgbClr val="FFFFFF"/>
              </a:buClr>
              <a:buSzPts val="1800"/>
              <a:buNone/>
              <a:defRPr sz="1800">
                <a:solidFill>
                  <a:srgbClr val="FFFFFF"/>
                </a:solidFill>
              </a:defRPr>
            </a:lvl3pPr>
            <a:lvl4pPr lvl="3" rtl="0" algn="l">
              <a:lnSpc>
                <a:spcPct val="100000"/>
              </a:lnSpc>
              <a:spcBef>
                <a:spcPts val="0"/>
              </a:spcBef>
              <a:spcAft>
                <a:spcPts val="0"/>
              </a:spcAft>
              <a:buClr>
                <a:srgbClr val="FFFFFF"/>
              </a:buClr>
              <a:buSzPts val="1800"/>
              <a:buNone/>
              <a:defRPr sz="1800">
                <a:solidFill>
                  <a:srgbClr val="FFFFFF"/>
                </a:solidFill>
              </a:defRPr>
            </a:lvl4pPr>
            <a:lvl5pPr lvl="4" rtl="0" algn="l">
              <a:lnSpc>
                <a:spcPct val="100000"/>
              </a:lnSpc>
              <a:spcBef>
                <a:spcPts val="0"/>
              </a:spcBef>
              <a:spcAft>
                <a:spcPts val="0"/>
              </a:spcAft>
              <a:buClr>
                <a:srgbClr val="FFFFFF"/>
              </a:buClr>
              <a:buSzPts val="1800"/>
              <a:buNone/>
              <a:defRPr sz="1800">
                <a:solidFill>
                  <a:srgbClr val="FFFFFF"/>
                </a:solidFill>
              </a:defRPr>
            </a:lvl5pPr>
            <a:lvl6pPr lvl="5" rtl="0" algn="l">
              <a:lnSpc>
                <a:spcPct val="100000"/>
              </a:lnSpc>
              <a:spcBef>
                <a:spcPts val="0"/>
              </a:spcBef>
              <a:spcAft>
                <a:spcPts val="0"/>
              </a:spcAft>
              <a:buClr>
                <a:srgbClr val="FFFFFF"/>
              </a:buClr>
              <a:buSzPts val="1800"/>
              <a:buNone/>
              <a:defRPr sz="1800">
                <a:solidFill>
                  <a:srgbClr val="FFFFFF"/>
                </a:solidFill>
              </a:defRPr>
            </a:lvl6pPr>
            <a:lvl7pPr lvl="6" rtl="0" algn="l">
              <a:lnSpc>
                <a:spcPct val="100000"/>
              </a:lnSpc>
              <a:spcBef>
                <a:spcPts val="0"/>
              </a:spcBef>
              <a:spcAft>
                <a:spcPts val="0"/>
              </a:spcAft>
              <a:buClr>
                <a:srgbClr val="FFFFFF"/>
              </a:buClr>
              <a:buSzPts val="1800"/>
              <a:buNone/>
              <a:defRPr sz="1800">
                <a:solidFill>
                  <a:srgbClr val="FFFFFF"/>
                </a:solidFill>
              </a:defRPr>
            </a:lvl7pPr>
            <a:lvl8pPr lvl="7" rtl="0" algn="l">
              <a:lnSpc>
                <a:spcPct val="100000"/>
              </a:lnSpc>
              <a:spcBef>
                <a:spcPts val="0"/>
              </a:spcBef>
              <a:spcAft>
                <a:spcPts val="0"/>
              </a:spcAft>
              <a:buClr>
                <a:srgbClr val="FFFFFF"/>
              </a:buClr>
              <a:buSzPts val="1800"/>
              <a:buNone/>
              <a:defRPr sz="1800">
                <a:solidFill>
                  <a:srgbClr val="FFFFFF"/>
                </a:solidFill>
              </a:defRPr>
            </a:lvl8pPr>
            <a:lvl9pPr lvl="8" rtl="0" algn="l">
              <a:lnSpc>
                <a:spcPct val="100000"/>
              </a:lnSpc>
              <a:spcBef>
                <a:spcPts val="0"/>
              </a:spcBef>
              <a:spcAft>
                <a:spcPts val="0"/>
              </a:spcAft>
              <a:buClr>
                <a:srgbClr val="FFFFFF"/>
              </a:buClr>
              <a:buSzPts val="1800"/>
              <a:buNone/>
              <a:defRPr sz="1800">
                <a:solidFill>
                  <a:srgbClr val="FFFFFF"/>
                </a:solidFill>
              </a:defRPr>
            </a:lvl9pPr>
          </a:lstStyle>
          <a:p/>
        </p:txBody>
      </p:sp>
      <p:sp>
        <p:nvSpPr>
          <p:cNvPr id="114" name="Google Shape;114;p20"/>
          <p:cNvSpPr txBox="1"/>
          <p:nvPr>
            <p:ph idx="12" type="sldNum"/>
          </p:nvPr>
        </p:nvSpPr>
        <p:spPr>
          <a:xfrm>
            <a:off x="-75" y="0"/>
            <a:ext cx="1851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5" name="Shape 115"/>
        <p:cNvGrpSpPr/>
        <p:nvPr/>
      </p:nvGrpSpPr>
      <p:grpSpPr>
        <a:xfrm>
          <a:off x="0" y="0"/>
          <a:ext cx="0" cy="0"/>
          <a:chOff x="0" y="0"/>
          <a:chExt cx="0" cy="0"/>
        </a:xfrm>
      </p:grpSpPr>
      <p:sp>
        <p:nvSpPr>
          <p:cNvPr id="116" name="Google Shape;116;p21"/>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1"/>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a:lvl1pPr>
            <a:lvl2pPr lvl="1" rtl="0" algn="l">
              <a:lnSpc>
                <a:spcPct val="100000"/>
              </a:lnSpc>
              <a:spcBef>
                <a:spcPts val="0"/>
              </a:spcBef>
              <a:spcAft>
                <a:spcPts val="0"/>
              </a:spcAft>
              <a:buSzPts val="2400"/>
              <a:buNone/>
              <a:defRPr/>
            </a:lvl2pPr>
            <a:lvl3pPr lvl="2" rtl="0" algn="l">
              <a:lnSpc>
                <a:spcPct val="100000"/>
              </a:lnSpc>
              <a:spcBef>
                <a:spcPts val="0"/>
              </a:spcBef>
              <a:spcAft>
                <a:spcPts val="0"/>
              </a:spcAft>
              <a:buSzPts val="2400"/>
              <a:buNone/>
              <a:defRPr/>
            </a:lvl3pPr>
            <a:lvl4pPr lvl="3" rtl="0" algn="l">
              <a:lnSpc>
                <a:spcPct val="100000"/>
              </a:lnSpc>
              <a:spcBef>
                <a:spcPts val="0"/>
              </a:spcBef>
              <a:spcAft>
                <a:spcPts val="0"/>
              </a:spcAft>
              <a:buSzPts val="2400"/>
              <a:buNone/>
              <a:defRPr/>
            </a:lvl4pPr>
            <a:lvl5pPr lvl="4" rtl="0" algn="l">
              <a:lnSpc>
                <a:spcPct val="100000"/>
              </a:lnSpc>
              <a:spcBef>
                <a:spcPts val="0"/>
              </a:spcBef>
              <a:spcAft>
                <a:spcPts val="0"/>
              </a:spcAft>
              <a:buSzPts val="2400"/>
              <a:buNone/>
              <a:defRPr/>
            </a:lvl5pPr>
            <a:lvl6pPr lvl="5" rtl="0" algn="l">
              <a:lnSpc>
                <a:spcPct val="100000"/>
              </a:lnSpc>
              <a:spcBef>
                <a:spcPts val="0"/>
              </a:spcBef>
              <a:spcAft>
                <a:spcPts val="0"/>
              </a:spcAft>
              <a:buSzPts val="2400"/>
              <a:buNone/>
              <a:defRPr/>
            </a:lvl6pPr>
            <a:lvl7pPr lvl="6" rtl="0" algn="l">
              <a:lnSpc>
                <a:spcPct val="100000"/>
              </a:lnSpc>
              <a:spcBef>
                <a:spcPts val="0"/>
              </a:spcBef>
              <a:spcAft>
                <a:spcPts val="0"/>
              </a:spcAft>
              <a:buSzPts val="2400"/>
              <a:buNone/>
              <a:defRPr/>
            </a:lvl7pPr>
            <a:lvl8pPr lvl="7" rtl="0" algn="l">
              <a:lnSpc>
                <a:spcPct val="100000"/>
              </a:lnSpc>
              <a:spcBef>
                <a:spcPts val="0"/>
              </a:spcBef>
              <a:spcAft>
                <a:spcPts val="0"/>
              </a:spcAft>
              <a:buSzPts val="2400"/>
              <a:buNone/>
              <a:defRPr/>
            </a:lvl8pPr>
            <a:lvl9pPr lvl="8" rtl="0" algn="l">
              <a:lnSpc>
                <a:spcPct val="100000"/>
              </a:lnSpc>
              <a:spcBef>
                <a:spcPts val="0"/>
              </a:spcBef>
              <a:spcAft>
                <a:spcPts val="0"/>
              </a:spcAft>
              <a:buSzPts val="2400"/>
              <a:buNone/>
              <a:defRPr/>
            </a:lvl9pPr>
          </a:lstStyle>
          <a:p/>
        </p:txBody>
      </p:sp>
      <p:sp>
        <p:nvSpPr>
          <p:cNvPr id="119" name="Google Shape;119;p2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flipH="1">
            <a:off x="-150" y="0"/>
            <a:ext cx="9144000" cy="30822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7" name="Google Shape;17;p3"/>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18" name="Google Shape;18;p3"/>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20" name="Shape 120"/>
        <p:cNvGrpSpPr/>
        <p:nvPr/>
      </p:nvGrpSpPr>
      <p:grpSpPr>
        <a:xfrm>
          <a:off x="0" y="0"/>
          <a:ext cx="0" cy="0"/>
          <a:chOff x="0" y="0"/>
          <a:chExt cx="0" cy="0"/>
        </a:xfrm>
      </p:grpSpPr>
      <p:sp>
        <p:nvSpPr>
          <p:cNvPr id="121" name="Google Shape;121;p22"/>
          <p:cNvSpPr/>
          <p:nvPr/>
        </p:nvSpPr>
        <p:spPr>
          <a:xfrm flipH="1">
            <a:off x="-75" y="0"/>
            <a:ext cx="185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2"/>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2"/>
          <p:cNvSpPr txBox="1"/>
          <p:nvPr>
            <p:ph idx="12" type="sldNum"/>
          </p:nvPr>
        </p:nvSpPr>
        <p:spPr>
          <a:xfrm>
            <a:off x="-75" y="0"/>
            <a:ext cx="1851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
        <p:nvSpPr>
          <p:cNvPr id="124" name="Google Shape;124;p22"/>
          <p:cNvSpPr txBox="1"/>
          <p:nvPr>
            <p:ph idx="1" type="body"/>
          </p:nvPr>
        </p:nvSpPr>
        <p:spPr>
          <a:xfrm>
            <a:off x="223150" y="1284100"/>
            <a:ext cx="1393200" cy="1932900"/>
          </a:xfrm>
          <a:prstGeom prst="rect">
            <a:avLst/>
          </a:prstGeom>
          <a:noFill/>
          <a:ln>
            <a:noFill/>
          </a:ln>
        </p:spPr>
        <p:txBody>
          <a:bodyPr anchorCtr="0" anchor="t" bIns="91425" lIns="91425" spcFirstLastPara="1" rIns="91425" wrap="square" tIns="91425">
            <a:noAutofit/>
          </a:bodyPr>
          <a:lstStyle>
            <a:lvl1pPr indent="-228600" lvl="0" marL="457200" rtl="0" algn="l">
              <a:lnSpc>
                <a:spcPct val="100000"/>
              </a:lnSpc>
              <a:spcBef>
                <a:spcPts val="360"/>
              </a:spcBef>
              <a:spcAft>
                <a:spcPts val="0"/>
              </a:spcAft>
              <a:buClr>
                <a:schemeClr val="dk1"/>
              </a:buClr>
              <a:buSzPts val="1200"/>
              <a:buNone/>
              <a:defRPr sz="1200"/>
            </a:lvl1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9" name="Shape 19"/>
        <p:cNvGrpSpPr/>
        <p:nvPr/>
      </p:nvGrpSpPr>
      <p:grpSpPr>
        <a:xfrm>
          <a:off x="0" y="0"/>
          <a:ext cx="0" cy="0"/>
          <a:chOff x="0" y="0"/>
          <a:chExt cx="0" cy="0"/>
        </a:xfrm>
      </p:grpSpPr>
      <p:sp>
        <p:nvSpPr>
          <p:cNvPr id="20" name="Google Shape;20;p4"/>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flipH="1">
            <a:off x="-150" y="0"/>
            <a:ext cx="9144000" cy="3769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algn="ctr">
              <a:spcBef>
                <a:spcPts val="0"/>
              </a:spcBef>
              <a:spcAft>
                <a:spcPts val="0"/>
              </a:spcAft>
              <a:buClr>
                <a:srgbClr val="FFFFFF"/>
              </a:buClr>
              <a:buSzPts val="1800"/>
              <a:buChar char="■"/>
              <a:defRPr i="1">
                <a:solidFill>
                  <a:srgbClr val="FFFFFF"/>
                </a:solidFill>
              </a:defRPr>
            </a:lvl9pPr>
          </a:lstStyle>
          <a:p/>
        </p:txBody>
      </p:sp>
      <p:sp>
        <p:nvSpPr>
          <p:cNvPr id="23" name="Google Shape;23;p4"/>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chemeClr val="dk2"/>
                </a:solidFill>
              </a:rPr>
              <a:t>”</a:t>
            </a:r>
            <a:endParaRPr b="1" sz="7200">
              <a:solidFill>
                <a:schemeClr val="dk2"/>
              </a:solidFill>
            </a:endParaRPr>
          </a:p>
        </p:txBody>
      </p:sp>
      <p:sp>
        <p:nvSpPr>
          <p:cNvPr id="24" name="Google Shape;24;p4"/>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5"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5"/>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0" name="Google Shape;30;p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5" name="Google Shape;35;p6"/>
          <p:cNvSpPr txBox="1"/>
          <p:nvPr>
            <p:ph idx="1" type="body"/>
          </p:nvPr>
        </p:nvSpPr>
        <p:spPr>
          <a:xfrm>
            <a:off x="844425" y="1534257"/>
            <a:ext cx="2804700" cy="3321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6" name="Google Shape;36;p6"/>
          <p:cNvSpPr txBox="1"/>
          <p:nvPr>
            <p:ph idx="2" type="body"/>
          </p:nvPr>
        </p:nvSpPr>
        <p:spPr>
          <a:xfrm>
            <a:off x="3818123" y="1534257"/>
            <a:ext cx="2804700" cy="33216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7" name="Google Shape;37;p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8" name="Shape 38"/>
        <p:cNvGrpSpPr/>
        <p:nvPr/>
      </p:nvGrpSpPr>
      <p:grpSpPr>
        <a:xfrm>
          <a:off x="0" y="0"/>
          <a:ext cx="0" cy="0"/>
          <a:chOff x="0" y="0"/>
          <a:chExt cx="0" cy="0"/>
        </a:xfrm>
      </p:grpSpPr>
      <p:sp>
        <p:nvSpPr>
          <p:cNvPr id="39" name="Google Shape;39;p7"/>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p:nvPr>
            <p:ph idx="1" type="body"/>
          </p:nvPr>
        </p:nvSpPr>
        <p:spPr>
          <a:xfrm>
            <a:off x="844425"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3" name="Google Shape;43;p7"/>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4" name="Google Shape;44;p7"/>
          <p:cNvSpPr txBox="1"/>
          <p:nvPr>
            <p:ph idx="3" type="body"/>
          </p:nvPr>
        </p:nvSpPr>
        <p:spPr>
          <a:xfrm>
            <a:off x="4878801" y="1548525"/>
            <a:ext cx="1918800" cy="32250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5" name="Google Shape;45;p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flipH="1">
            <a:off x="-75" y="0"/>
            <a:ext cx="669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0" name="Google Shape;50;p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background">
  <p:cSld name="TITLE_ONLY_1">
    <p:spTree>
      <p:nvGrpSpPr>
        <p:cNvPr id="51" name="Shape 51"/>
        <p:cNvGrpSpPr/>
        <p:nvPr/>
      </p:nvGrpSpPr>
      <p:grpSpPr>
        <a:xfrm>
          <a:off x="0" y="0"/>
          <a:ext cx="0" cy="0"/>
          <a:chOff x="0" y="0"/>
          <a:chExt cx="0" cy="0"/>
        </a:xfrm>
      </p:grpSpPr>
      <p:sp>
        <p:nvSpPr>
          <p:cNvPr id="52" name="Google Shape;52;p9"/>
          <p:cNvSpPr/>
          <p:nvPr/>
        </p:nvSpPr>
        <p:spPr>
          <a:xfrm flipH="1">
            <a:off x="-75" y="0"/>
            <a:ext cx="1851600" cy="5143500"/>
          </a:xfrm>
          <a:prstGeom prst="rect">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txBox="1"/>
          <p:nvPr>
            <p:ph type="title"/>
          </p:nvPr>
        </p:nvSpPr>
        <p:spPr>
          <a:xfrm>
            <a:off x="235225" y="1292400"/>
            <a:ext cx="1381200" cy="1140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55" name="Google Shape;55;p9"/>
          <p:cNvSpPr txBox="1"/>
          <p:nvPr>
            <p:ph idx="12" type="sldNum"/>
          </p:nvPr>
        </p:nvSpPr>
        <p:spPr>
          <a:xfrm>
            <a:off x="-75" y="0"/>
            <a:ext cx="1851600" cy="1140000"/>
          </a:xfrm>
          <a:prstGeom prst="rect">
            <a:avLst/>
          </a:prstGeom>
          <a:noFill/>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0"/>
          <p:cNvSpPr/>
          <p:nvPr/>
        </p:nvSpPr>
        <p:spPr>
          <a:xfrm flipH="1">
            <a:off x="-75" y="0"/>
            <a:ext cx="18516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0"/>
          <p:cNvSpPr/>
          <p:nvPr/>
        </p:nvSpPr>
        <p:spPr>
          <a:xfrm flipH="1">
            <a:off x="-75" y="0"/>
            <a:ext cx="1851600" cy="1140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0" name="Google Shape;60;p10"/>
          <p:cNvSpPr txBox="1"/>
          <p:nvPr>
            <p:ph idx="1" type="body"/>
          </p:nvPr>
        </p:nvSpPr>
        <p:spPr>
          <a:xfrm>
            <a:off x="223150" y="1284100"/>
            <a:ext cx="1393200" cy="19329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Clr>
                <a:schemeClr val="dk1"/>
              </a:buClr>
              <a:buSzPts val="1200"/>
              <a:buNone/>
              <a:defRPr sz="1200"/>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3.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p:txBody>
      </p:sp>
      <p:sp>
        <p:nvSpPr>
          <p:cNvPr id="7" name="Google Shape;7;p1"/>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indent="-342900" lvl="3" marL="1828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indent="-342900" lvl="4" marL="22860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indent="-342900" lvl="5" marL="27432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indent="-342900" lvl="6" marL="32004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indent="-342900" lvl="7" marL="36576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indent="-342900" lvl="8" marL="41148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lvl="0" rtl="0" algn="ctr">
              <a:buNone/>
              <a:defRPr sz="2400">
                <a:solidFill>
                  <a:schemeClr val="lt1"/>
                </a:solidFill>
                <a:latin typeface="Dosis"/>
                <a:ea typeface="Dosis"/>
                <a:cs typeface="Dosis"/>
                <a:sym typeface="Dosis"/>
              </a:defRPr>
            </a:lvl1pPr>
            <a:lvl2pPr lvl="1" rtl="0" algn="ctr">
              <a:buNone/>
              <a:defRPr sz="2400">
                <a:solidFill>
                  <a:schemeClr val="lt1"/>
                </a:solidFill>
                <a:latin typeface="Dosis"/>
                <a:ea typeface="Dosis"/>
                <a:cs typeface="Dosis"/>
                <a:sym typeface="Dosis"/>
              </a:defRPr>
            </a:lvl2pPr>
            <a:lvl3pPr lvl="2" rtl="0" algn="ctr">
              <a:buNone/>
              <a:defRPr sz="2400">
                <a:solidFill>
                  <a:schemeClr val="lt1"/>
                </a:solidFill>
                <a:latin typeface="Dosis"/>
                <a:ea typeface="Dosis"/>
                <a:cs typeface="Dosis"/>
                <a:sym typeface="Dosis"/>
              </a:defRPr>
            </a:lvl3pPr>
            <a:lvl4pPr lvl="3" rtl="0" algn="ctr">
              <a:buNone/>
              <a:defRPr sz="2400">
                <a:solidFill>
                  <a:schemeClr val="lt1"/>
                </a:solidFill>
                <a:latin typeface="Dosis"/>
                <a:ea typeface="Dosis"/>
                <a:cs typeface="Dosis"/>
                <a:sym typeface="Dosis"/>
              </a:defRPr>
            </a:lvl4pPr>
            <a:lvl5pPr lvl="4" rtl="0" algn="ctr">
              <a:buNone/>
              <a:defRPr sz="2400">
                <a:solidFill>
                  <a:schemeClr val="lt1"/>
                </a:solidFill>
                <a:latin typeface="Dosis"/>
                <a:ea typeface="Dosis"/>
                <a:cs typeface="Dosis"/>
                <a:sym typeface="Dosis"/>
              </a:defRPr>
            </a:lvl5pPr>
            <a:lvl6pPr lvl="5" rtl="0" algn="ctr">
              <a:buNone/>
              <a:defRPr sz="2400">
                <a:solidFill>
                  <a:schemeClr val="lt1"/>
                </a:solidFill>
                <a:latin typeface="Dosis"/>
                <a:ea typeface="Dosis"/>
                <a:cs typeface="Dosis"/>
                <a:sym typeface="Dosis"/>
              </a:defRPr>
            </a:lvl6pPr>
            <a:lvl7pPr lvl="6" rtl="0" algn="ctr">
              <a:buNone/>
              <a:defRPr sz="2400">
                <a:solidFill>
                  <a:schemeClr val="lt1"/>
                </a:solidFill>
                <a:latin typeface="Dosis"/>
                <a:ea typeface="Dosis"/>
                <a:cs typeface="Dosis"/>
                <a:sym typeface="Dosis"/>
              </a:defRPr>
            </a:lvl7pPr>
            <a:lvl8pPr lvl="7" rtl="0" algn="ctr">
              <a:buNone/>
              <a:defRPr sz="2400">
                <a:solidFill>
                  <a:schemeClr val="lt1"/>
                </a:solidFill>
                <a:latin typeface="Dosis"/>
                <a:ea typeface="Dosis"/>
                <a:cs typeface="Dosis"/>
                <a:sym typeface="Dosis"/>
              </a:defRPr>
            </a:lvl8pPr>
            <a:lvl9pPr lvl="8" rtl="0" algn="ctr">
              <a:buNone/>
              <a:defRPr sz="2400">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65" name="Shape 65"/>
        <p:cNvGrpSpPr/>
        <p:nvPr/>
      </p:nvGrpSpPr>
      <p:grpSpPr>
        <a:xfrm>
          <a:off x="0" y="0"/>
          <a:ext cx="0" cy="0"/>
          <a:chOff x="0" y="0"/>
          <a:chExt cx="0" cy="0"/>
        </a:xfrm>
      </p:grpSpPr>
      <p:sp>
        <p:nvSpPr>
          <p:cNvPr id="66" name="Google Shape;66;p12"/>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1pPr>
            <a:lvl2pPr lvl="1"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2pPr>
            <a:lvl3pPr lvl="2"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3pPr>
            <a:lvl4pPr lvl="3"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4pPr>
            <a:lvl5pPr lvl="4"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5pPr>
            <a:lvl6pPr lvl="5"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6pPr>
            <a:lvl7pPr lvl="6"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7pPr>
            <a:lvl8pPr lvl="7"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8pPr>
            <a:lvl9pPr lvl="8" marR="0" rtl="0" algn="l">
              <a:lnSpc>
                <a:spcPct val="100000"/>
              </a:lnSpc>
              <a:spcBef>
                <a:spcPts val="0"/>
              </a:spcBef>
              <a:spcAft>
                <a:spcPts val="0"/>
              </a:spcAft>
              <a:buClr>
                <a:schemeClr val="dk2"/>
              </a:buClr>
              <a:buSzPts val="2400"/>
              <a:buFont typeface="Dosis"/>
              <a:buNone/>
              <a:defRPr b="0" i="0" sz="2400" u="none" cap="none" strike="noStrike">
                <a:solidFill>
                  <a:schemeClr val="dk2"/>
                </a:solidFill>
                <a:latin typeface="Dosis"/>
                <a:ea typeface="Dosis"/>
                <a:cs typeface="Dosis"/>
                <a:sym typeface="Dosis"/>
              </a:defRPr>
            </a:lvl9pPr>
          </a:lstStyle>
          <a:p/>
        </p:txBody>
      </p:sp>
      <p:sp>
        <p:nvSpPr>
          <p:cNvPr id="67" name="Google Shape;67;p12"/>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chemeClr val="dk2"/>
              </a:buClr>
              <a:buSzPts val="3000"/>
              <a:buFont typeface="Source Sans Pro"/>
              <a:buChar char="▹"/>
              <a:defRPr b="0" i="0" sz="3000" u="none" cap="none" strike="noStrike">
                <a:solidFill>
                  <a:schemeClr val="dk1"/>
                </a:solidFill>
                <a:latin typeface="Source Sans Pro"/>
                <a:ea typeface="Source Sans Pro"/>
                <a:cs typeface="Source Sans Pro"/>
                <a:sym typeface="Source Sans Pro"/>
              </a:defRPr>
            </a:lvl1pPr>
            <a:lvl2pPr indent="-381000" lvl="1" marL="914400" marR="0" rtl="0" algn="l">
              <a:lnSpc>
                <a:spcPct val="100000"/>
              </a:lnSpc>
              <a:spcBef>
                <a:spcPts val="0"/>
              </a:spcBef>
              <a:spcAft>
                <a:spcPts val="0"/>
              </a:spcAft>
              <a:buClr>
                <a:schemeClr val="dk2"/>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00000"/>
              </a:lnSpc>
              <a:spcBef>
                <a:spcPts val="0"/>
              </a:spcBef>
              <a:spcAft>
                <a:spcPts val="0"/>
              </a:spcAft>
              <a:buClr>
                <a:schemeClr val="dk2"/>
              </a:buClr>
              <a:buSzPts val="2400"/>
              <a:buFont typeface="Source Sans Pro"/>
              <a:buChar char="⬩"/>
              <a:defRPr b="0" i="0" sz="2400" u="none" cap="none" strike="noStrike">
                <a:solidFill>
                  <a:schemeClr val="dk1"/>
                </a:solidFill>
                <a:latin typeface="Source Sans Pro"/>
                <a:ea typeface="Source Sans Pro"/>
                <a:cs typeface="Source Sans Pro"/>
                <a:sym typeface="Source Sans Pro"/>
              </a:defRPr>
            </a:lvl3pPr>
            <a:lvl4pPr indent="-342900" lvl="3" marL="1828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4pPr>
            <a:lvl5pPr indent="-342900" lvl="4" marL="22860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5pPr>
            <a:lvl6pPr indent="-342900" lvl="5" marL="27432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100000"/>
              </a:lnSpc>
              <a:spcBef>
                <a:spcPts val="0"/>
              </a:spcBef>
              <a:spcAft>
                <a:spcPts val="0"/>
              </a:spcAft>
              <a:buClr>
                <a:schemeClr val="dk1"/>
              </a:buClr>
              <a:buSzPts val="1800"/>
              <a:buFont typeface="Source Sans Pro"/>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68" name="Google Shape;68;p12"/>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1pPr>
            <a:lvl2pPr indent="0" lvl="1"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2pPr>
            <a:lvl3pPr indent="0" lvl="2"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3pPr>
            <a:lvl4pPr indent="0" lvl="3"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4pPr>
            <a:lvl5pPr indent="0" lvl="4"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5pPr>
            <a:lvl6pPr indent="0" lvl="5"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6pPr>
            <a:lvl7pPr indent="0" lvl="6"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7pPr>
            <a:lvl8pPr indent="0" lvl="7"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8pPr>
            <a:lvl9pPr indent="0" lvl="8" marL="0" marR="0" rtl="0" algn="ctr">
              <a:lnSpc>
                <a:spcPct val="100000"/>
              </a:lnSpc>
              <a:spcBef>
                <a:spcPts val="0"/>
              </a:spcBef>
              <a:spcAft>
                <a:spcPts val="0"/>
              </a:spcAft>
              <a:buClr>
                <a:srgbClr val="000000"/>
              </a:buClr>
              <a:buSzPts val="2400"/>
              <a:buFont typeface="Arial"/>
              <a:buNone/>
              <a:defRPr b="0" i="0" sz="2400" u="none" cap="none" strike="noStrike">
                <a:solidFill>
                  <a:schemeClr val="lt1"/>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youtube.com/watch?v=3STKjAzLqAE" TargetMode="Externa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grpSp>
        <p:nvGrpSpPr>
          <p:cNvPr id="129" name="Google Shape;129;p23"/>
          <p:cNvGrpSpPr/>
          <p:nvPr/>
        </p:nvGrpSpPr>
        <p:grpSpPr>
          <a:xfrm>
            <a:off x="6533474" y="417731"/>
            <a:ext cx="2120985" cy="4361089"/>
            <a:chOff x="5160100" y="1609475"/>
            <a:chExt cx="975300" cy="2005375"/>
          </a:xfrm>
        </p:grpSpPr>
        <p:sp>
          <p:nvSpPr>
            <p:cNvPr id="130" name="Google Shape;130;p23"/>
            <p:cNvSpPr/>
            <p:nvPr/>
          </p:nvSpPr>
          <p:spPr>
            <a:xfrm>
              <a:off x="5160100" y="1609475"/>
              <a:ext cx="975300" cy="2005375"/>
            </a:xfrm>
            <a:custGeom>
              <a:rect b="b" l="l" r="r" t="t"/>
              <a:pathLst>
                <a:path extrusionOk="0" h="80215" w="39012">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3"/>
            <p:cNvSpPr/>
            <p:nvPr/>
          </p:nvSpPr>
          <p:spPr>
            <a:xfrm>
              <a:off x="5160100" y="1609475"/>
              <a:ext cx="975300" cy="2005375"/>
            </a:xfrm>
            <a:custGeom>
              <a:rect b="b" l="l" r="r" t="t"/>
              <a:pathLst>
                <a:path extrusionOk="0" h="80215" w="39012">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2" name="Google Shape;132;p23"/>
          <p:cNvSpPr txBox="1"/>
          <p:nvPr>
            <p:ph type="ctrTitle"/>
          </p:nvPr>
        </p:nvSpPr>
        <p:spPr>
          <a:xfrm>
            <a:off x="685800" y="2525225"/>
            <a:ext cx="53097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Autonomous Sensory Meridian Response </a:t>
            </a:r>
            <a:endParaRPr/>
          </a:p>
        </p:txBody>
      </p:sp>
      <p:grpSp>
        <p:nvGrpSpPr>
          <p:cNvPr id="133" name="Google Shape;133;p23"/>
          <p:cNvGrpSpPr/>
          <p:nvPr/>
        </p:nvGrpSpPr>
        <p:grpSpPr>
          <a:xfrm>
            <a:off x="7789189" y="352086"/>
            <a:ext cx="433800" cy="433800"/>
            <a:chOff x="5382800" y="412975"/>
            <a:chExt cx="433800" cy="433800"/>
          </a:xfrm>
        </p:grpSpPr>
        <p:sp>
          <p:nvSpPr>
            <p:cNvPr id="134" name="Google Shape;134;p23"/>
            <p:cNvSpPr/>
            <p:nvPr/>
          </p:nvSpPr>
          <p:spPr>
            <a:xfrm>
              <a:off x="5382800" y="412975"/>
              <a:ext cx="433800" cy="433800"/>
            </a:xfrm>
            <a:prstGeom prst="ellipse">
              <a:avLst/>
            </a:prstGeom>
            <a:solidFill>
              <a:srgbClr val="F24745">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3"/>
            <p:cNvSpPr/>
            <p:nvPr/>
          </p:nvSpPr>
          <p:spPr>
            <a:xfrm>
              <a:off x="5495482" y="525658"/>
              <a:ext cx="208200" cy="208200"/>
            </a:xfrm>
            <a:prstGeom prst="ellipse">
              <a:avLst/>
            </a:prstGeom>
            <a:solidFill>
              <a:srgbClr val="F24745">
                <a:alpha val="3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p:nvPr/>
          </p:nvSpPr>
          <p:spPr>
            <a:xfrm>
              <a:off x="5544573" y="574748"/>
              <a:ext cx="110100" cy="110100"/>
            </a:xfrm>
            <a:prstGeom prst="ellipse">
              <a:avLst/>
            </a:prstGeom>
            <a:solidFill>
              <a:srgbClr val="F247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23"/>
          <p:cNvSpPr txBox="1"/>
          <p:nvPr/>
        </p:nvSpPr>
        <p:spPr>
          <a:xfrm>
            <a:off x="4068175" y="3026100"/>
            <a:ext cx="2985000" cy="12648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2000">
                <a:solidFill>
                  <a:srgbClr val="FFFFFF"/>
                </a:solidFill>
                <a:latin typeface="Source Sans Pro"/>
                <a:ea typeface="Source Sans Pro"/>
                <a:cs typeface="Source Sans Pro"/>
                <a:sym typeface="Source Sans Pro"/>
              </a:rPr>
              <a:t>Group 5 Presentation 3</a:t>
            </a:r>
            <a:endParaRPr sz="2000">
              <a:solidFill>
                <a:srgbClr val="FFFFFF"/>
              </a:solidFill>
              <a:latin typeface="Source Sans Pro"/>
              <a:ea typeface="Source Sans Pro"/>
              <a:cs typeface="Source Sans Pro"/>
              <a:sym typeface="Source Sans Pro"/>
            </a:endParaRPr>
          </a:p>
          <a:p>
            <a:pPr indent="0" lvl="0" marL="0" rtl="0" algn="ctr">
              <a:lnSpc>
                <a:spcPct val="120000"/>
              </a:lnSpc>
              <a:spcBef>
                <a:spcPts val="0"/>
              </a:spcBef>
              <a:spcAft>
                <a:spcPts val="0"/>
              </a:spcAft>
              <a:buNone/>
            </a:pPr>
            <a:r>
              <a:t/>
            </a:r>
            <a:endParaRPr sz="1800">
              <a:solidFill>
                <a:srgbClr val="FFFFFF"/>
              </a:solidFill>
              <a:latin typeface="Source Sans Pro"/>
              <a:ea typeface="Source Sans Pro"/>
              <a:cs typeface="Source Sans Pro"/>
              <a:sym typeface="Source Sans Pro"/>
            </a:endParaRPr>
          </a:p>
          <a:p>
            <a:pPr indent="0" lvl="0" marL="0" rtl="0" algn="ctr">
              <a:lnSpc>
                <a:spcPct val="120000"/>
              </a:lnSpc>
              <a:spcBef>
                <a:spcPts val="0"/>
              </a:spcBef>
              <a:spcAft>
                <a:spcPts val="0"/>
              </a:spcAft>
              <a:buNone/>
            </a:pPr>
            <a:r>
              <a:rPr lang="en" sz="1600">
                <a:solidFill>
                  <a:srgbClr val="FFFFFF"/>
                </a:solidFill>
                <a:latin typeface="Source Sans Pro"/>
                <a:ea typeface="Source Sans Pro"/>
                <a:cs typeface="Source Sans Pro"/>
                <a:sym typeface="Source Sans Pro"/>
              </a:rPr>
              <a:t>March, 19th, 2020</a:t>
            </a:r>
            <a:endParaRPr sz="1600">
              <a:solidFill>
                <a:srgbClr val="FFFFFF"/>
              </a:solidFill>
              <a:latin typeface="Source Sans Pro"/>
              <a:ea typeface="Source Sans Pro"/>
              <a:cs typeface="Source Sans Pro"/>
              <a:sym typeface="Source Sans Pro"/>
            </a:endParaRPr>
          </a:p>
          <a:p>
            <a:pPr indent="0" lvl="0" marL="0" rtl="0" algn="ctr">
              <a:lnSpc>
                <a:spcPct val="150000"/>
              </a:lnSpc>
              <a:spcBef>
                <a:spcPts val="0"/>
              </a:spcBef>
              <a:spcAft>
                <a:spcPts val="0"/>
              </a:spcAft>
              <a:buNone/>
            </a:pPr>
            <a:r>
              <a:t/>
            </a:r>
            <a:endParaRPr sz="1800">
              <a:solidFill>
                <a:srgbClr val="FFFFFF"/>
              </a:solidFill>
              <a:latin typeface="Source Sans Pro"/>
              <a:ea typeface="Source Sans Pro"/>
              <a:cs typeface="Source Sans Pro"/>
              <a:sym typeface="Source Sans Pro"/>
            </a:endParaRPr>
          </a:p>
          <a:p>
            <a:pPr indent="0" lvl="0" marL="0" rtl="0" algn="ctr">
              <a:lnSpc>
                <a:spcPct val="150000"/>
              </a:lnSpc>
              <a:spcBef>
                <a:spcPts val="0"/>
              </a:spcBef>
              <a:spcAft>
                <a:spcPts val="0"/>
              </a:spcAft>
              <a:buNone/>
            </a:pPr>
            <a:r>
              <a:t/>
            </a:r>
            <a:endParaRPr sz="1800">
              <a:solidFill>
                <a:srgbClr val="FFFFFF"/>
              </a:solidFill>
              <a:latin typeface="Source Sans Pro"/>
              <a:ea typeface="Source Sans Pro"/>
              <a:cs typeface="Source Sans Pro"/>
              <a:sym typeface="Source Sans Pro"/>
            </a:endParaRPr>
          </a:p>
        </p:txBody>
      </p:sp>
      <p:sp>
        <p:nvSpPr>
          <p:cNvPr id="138" name="Google Shape;138;p23"/>
          <p:cNvSpPr/>
          <p:nvPr/>
        </p:nvSpPr>
        <p:spPr>
          <a:xfrm>
            <a:off x="7111617" y="419883"/>
            <a:ext cx="259091" cy="298189"/>
          </a:xfrm>
          <a:custGeom>
            <a:rect b="b" l="l" r="r" t="t"/>
            <a:pathLst>
              <a:path extrusionOk="0" fill="none" h="15978" w="13883">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cap="rnd" cmpd="sng" w="121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ASMR &amp; Synesthesia </a:t>
            </a:r>
            <a:endParaRPr sz="3000"/>
          </a:p>
        </p:txBody>
      </p:sp>
      <p:sp>
        <p:nvSpPr>
          <p:cNvPr id="215" name="Google Shape;215;p32"/>
          <p:cNvSpPr txBox="1"/>
          <p:nvPr>
            <p:ph idx="1" type="body"/>
          </p:nvPr>
        </p:nvSpPr>
        <p:spPr>
          <a:xfrm>
            <a:off x="844425" y="1319525"/>
            <a:ext cx="5035500" cy="33981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sz="1600"/>
              <a:t>Synesthesia is the perceptual condition characterized by </a:t>
            </a:r>
            <a:r>
              <a:rPr lang="en" sz="1600">
                <a:solidFill>
                  <a:schemeClr val="dk2"/>
                </a:solidFill>
              </a:rPr>
              <a:t>consistent sensory associations and atypical blending of the senses</a:t>
            </a:r>
            <a:endParaRPr sz="1600">
              <a:solidFill>
                <a:schemeClr val="dk2"/>
              </a:solidFill>
            </a:endParaRPr>
          </a:p>
          <a:p>
            <a:pPr indent="-330200" lvl="1" marL="914400" rtl="0" algn="l">
              <a:spcBef>
                <a:spcPts val="1000"/>
              </a:spcBef>
              <a:spcAft>
                <a:spcPts val="0"/>
              </a:spcAft>
              <a:buClr>
                <a:srgbClr val="000000"/>
              </a:buClr>
              <a:buSzPts val="1600"/>
              <a:buChar char="▸"/>
            </a:pPr>
            <a:r>
              <a:rPr lang="en" sz="1600">
                <a:solidFill>
                  <a:srgbClr val="000000"/>
                </a:solidFill>
              </a:rPr>
              <a:t>Eg. When hearing a particular sound leads to a specific taste in the mouth</a:t>
            </a:r>
            <a:endParaRPr sz="1600">
              <a:solidFill>
                <a:srgbClr val="000000"/>
              </a:solidFill>
            </a:endParaRPr>
          </a:p>
          <a:p>
            <a:pPr indent="-330200" lvl="0" marL="457200" rtl="0" algn="l">
              <a:spcBef>
                <a:spcPts val="1000"/>
              </a:spcBef>
              <a:spcAft>
                <a:spcPts val="0"/>
              </a:spcAft>
              <a:buClr>
                <a:srgbClr val="000000"/>
              </a:buClr>
              <a:buSzPts val="1600"/>
              <a:buChar char="▹"/>
            </a:pPr>
            <a:r>
              <a:rPr lang="en" sz="1600">
                <a:solidFill>
                  <a:srgbClr val="000000"/>
                </a:solidFill>
              </a:rPr>
              <a:t>In ASMR</a:t>
            </a:r>
            <a:endParaRPr sz="1600">
              <a:solidFill>
                <a:srgbClr val="000000"/>
              </a:solidFill>
            </a:endParaRPr>
          </a:p>
          <a:p>
            <a:pPr indent="-330200" lvl="1" marL="914400" rtl="0" algn="l">
              <a:spcBef>
                <a:spcPts val="1000"/>
              </a:spcBef>
              <a:spcAft>
                <a:spcPts val="0"/>
              </a:spcAft>
              <a:buClr>
                <a:srgbClr val="000000"/>
              </a:buClr>
              <a:buSzPts val="1600"/>
              <a:buChar char="▸"/>
            </a:pPr>
            <a:r>
              <a:rPr lang="en" sz="1600">
                <a:solidFill>
                  <a:srgbClr val="000000"/>
                </a:solidFill>
              </a:rPr>
              <a:t>Secondary </a:t>
            </a:r>
            <a:r>
              <a:rPr lang="en" sz="1600">
                <a:solidFill>
                  <a:srgbClr val="000000"/>
                </a:solidFill>
              </a:rPr>
              <a:t>sensations</a:t>
            </a:r>
            <a:r>
              <a:rPr lang="en" sz="1600">
                <a:solidFill>
                  <a:srgbClr val="000000"/>
                </a:solidFill>
              </a:rPr>
              <a:t> are </a:t>
            </a:r>
            <a:r>
              <a:rPr lang="en" sz="1600">
                <a:solidFill>
                  <a:schemeClr val="dk2"/>
                </a:solidFill>
              </a:rPr>
              <a:t>automatic and uncontrollable</a:t>
            </a:r>
            <a:endParaRPr sz="1600">
              <a:solidFill>
                <a:schemeClr val="dk2"/>
              </a:solidFill>
            </a:endParaRPr>
          </a:p>
          <a:p>
            <a:pPr indent="-330200" lvl="0" marL="457200" rtl="0" algn="l">
              <a:spcBef>
                <a:spcPts val="1000"/>
              </a:spcBef>
              <a:spcAft>
                <a:spcPts val="0"/>
              </a:spcAft>
              <a:buClr>
                <a:srgbClr val="000000"/>
              </a:buClr>
              <a:buSzPts val="1600"/>
              <a:buChar char="▹"/>
            </a:pPr>
            <a:r>
              <a:rPr lang="en" sz="1600">
                <a:solidFill>
                  <a:srgbClr val="000000"/>
                </a:solidFill>
              </a:rPr>
              <a:t>In synesthesia	</a:t>
            </a:r>
            <a:endParaRPr sz="1600">
              <a:solidFill>
                <a:srgbClr val="000000"/>
              </a:solidFill>
            </a:endParaRPr>
          </a:p>
          <a:p>
            <a:pPr indent="-330200" lvl="1" marL="914400" rtl="0" algn="l">
              <a:spcBef>
                <a:spcPts val="1000"/>
              </a:spcBef>
              <a:spcAft>
                <a:spcPts val="1000"/>
              </a:spcAft>
              <a:buClr>
                <a:srgbClr val="000000"/>
              </a:buClr>
              <a:buSzPts val="1600"/>
              <a:buChar char="▸"/>
            </a:pPr>
            <a:r>
              <a:rPr lang="en" sz="1600">
                <a:solidFill>
                  <a:srgbClr val="000000"/>
                </a:solidFill>
              </a:rPr>
              <a:t>Secondary sensations are </a:t>
            </a:r>
            <a:r>
              <a:rPr lang="en" sz="1600">
                <a:solidFill>
                  <a:schemeClr val="dk2"/>
                </a:solidFill>
              </a:rPr>
              <a:t>autonomous </a:t>
            </a:r>
            <a:endParaRPr sz="1600">
              <a:solidFill>
                <a:schemeClr val="dk2"/>
              </a:solidFill>
            </a:endParaRPr>
          </a:p>
        </p:txBody>
      </p:sp>
      <p:sp>
        <p:nvSpPr>
          <p:cNvPr id="216" name="Google Shape;216;p3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17" name="Google Shape;217;p32"/>
          <p:cNvPicPr preferRelativeResize="0"/>
          <p:nvPr/>
        </p:nvPicPr>
        <p:blipFill>
          <a:blip r:embed="rId3">
            <a:alphaModFix/>
          </a:blip>
          <a:stretch>
            <a:fillRect/>
          </a:stretch>
        </p:blipFill>
        <p:spPr>
          <a:xfrm>
            <a:off x="5989700" y="1527850"/>
            <a:ext cx="3000000" cy="2377550"/>
          </a:xfrm>
          <a:prstGeom prst="rect">
            <a:avLst/>
          </a:prstGeom>
          <a:noFill/>
          <a:ln>
            <a:noFill/>
          </a:ln>
        </p:spPr>
      </p:pic>
      <p:sp>
        <p:nvSpPr>
          <p:cNvPr id="218" name="Google Shape;218;p32"/>
          <p:cNvSpPr txBox="1"/>
          <p:nvPr/>
        </p:nvSpPr>
        <p:spPr>
          <a:xfrm>
            <a:off x="6144000" y="4033375"/>
            <a:ext cx="30000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t>
            </a:r>
            <a:r>
              <a:rPr i="1" lang="en" sz="1100"/>
              <a:t>ASMR and other sensory phenomena</a:t>
            </a:r>
            <a:r>
              <a:rPr lang="en" sz="1100"/>
              <a:t>, 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3"/>
          <p:cNvSpPr txBox="1"/>
          <p:nvPr>
            <p:ph idx="1" type="body"/>
          </p:nvPr>
        </p:nvSpPr>
        <p:spPr>
          <a:xfrm>
            <a:off x="610725" y="1221000"/>
            <a:ext cx="7570200" cy="2069100"/>
          </a:xfrm>
          <a:prstGeom prst="rect">
            <a:avLst/>
          </a:prstGeom>
        </p:spPr>
        <p:txBody>
          <a:bodyPr anchorCtr="0" anchor="ctr" bIns="91425" lIns="91425" spcFirstLastPara="1" rIns="91425" wrap="square" tIns="91425">
            <a:noAutofit/>
          </a:bodyPr>
          <a:lstStyle/>
          <a:p>
            <a:pPr indent="0" lvl="0" marL="914400" rtl="0" algn="l">
              <a:spcBef>
                <a:spcPts val="600"/>
              </a:spcBef>
              <a:spcAft>
                <a:spcPts val="0"/>
              </a:spcAft>
              <a:buNone/>
            </a:pPr>
            <a:r>
              <a:rPr lang="en" sz="3600">
                <a:solidFill>
                  <a:schemeClr val="lt1"/>
                </a:solidFill>
              </a:rPr>
              <a:t>Does EVERYONE respond to ASMR?</a:t>
            </a:r>
            <a:endParaRPr sz="3600"/>
          </a:p>
          <a:p>
            <a:pPr indent="0" lvl="0" marL="914400" rtl="0" algn="ctr">
              <a:spcBef>
                <a:spcPts val="600"/>
              </a:spcBef>
              <a:spcAft>
                <a:spcPts val="0"/>
              </a:spcAft>
              <a:buNone/>
            </a:pPr>
            <a:r>
              <a:t/>
            </a:r>
            <a:endParaRPr/>
          </a:p>
        </p:txBody>
      </p:sp>
      <p:sp>
        <p:nvSpPr>
          <p:cNvPr id="224" name="Google Shape;224;p33"/>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4"/>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The answer is … </a:t>
            </a:r>
            <a:endParaRPr/>
          </a:p>
          <a:p>
            <a:pPr indent="0" lvl="0" marL="0" rtl="0" algn="ctr">
              <a:spcBef>
                <a:spcPts val="600"/>
              </a:spcBef>
              <a:spcAft>
                <a:spcPts val="0"/>
              </a:spcAft>
              <a:buNone/>
            </a:pPr>
            <a:r>
              <a:rPr lang="en" sz="6000"/>
              <a:t>NO</a:t>
            </a:r>
            <a:endParaRPr sz="6000"/>
          </a:p>
        </p:txBody>
      </p:sp>
      <p:sp>
        <p:nvSpPr>
          <p:cNvPr id="230" name="Google Shape;230;p34"/>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5"/>
          <p:cNvSpPr txBox="1"/>
          <p:nvPr>
            <p:ph idx="4294967295" type="ctrTitle"/>
          </p:nvPr>
        </p:nvSpPr>
        <p:spPr>
          <a:xfrm>
            <a:off x="1475350" y="1659550"/>
            <a:ext cx="5785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9600"/>
              <a:t>81%</a:t>
            </a:r>
            <a:endParaRPr sz="9600"/>
          </a:p>
        </p:txBody>
      </p:sp>
      <p:sp>
        <p:nvSpPr>
          <p:cNvPr id="236" name="Google Shape;236;p35"/>
          <p:cNvSpPr txBox="1"/>
          <p:nvPr>
            <p:ph idx="4294967295" type="subTitle"/>
          </p:nvPr>
        </p:nvSpPr>
        <p:spPr>
          <a:xfrm>
            <a:off x="1475350" y="2611450"/>
            <a:ext cx="57858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Out of 800 participants claimed to experience ASMR</a:t>
            </a:r>
            <a:endParaRPr/>
          </a:p>
        </p:txBody>
      </p:sp>
      <p:sp>
        <p:nvSpPr>
          <p:cNvPr id="237" name="Google Shape;237;p3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2400"/>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844425" y="5600"/>
            <a:ext cx="5794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Some people find it very annoying... </a:t>
            </a:r>
            <a:endParaRPr sz="3000"/>
          </a:p>
        </p:txBody>
      </p:sp>
      <p:sp>
        <p:nvSpPr>
          <p:cNvPr id="243" name="Google Shape;243;p36"/>
          <p:cNvSpPr txBox="1"/>
          <p:nvPr>
            <p:ph idx="1" type="body"/>
          </p:nvPr>
        </p:nvSpPr>
        <p:spPr>
          <a:xfrm>
            <a:off x="4526700" y="1314250"/>
            <a:ext cx="4326900" cy="33879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Char char="▹"/>
            </a:pPr>
            <a:r>
              <a:rPr lang="en" sz="1600"/>
              <a:t>Depends on the individuals </a:t>
            </a:r>
            <a:endParaRPr sz="1600"/>
          </a:p>
          <a:p>
            <a:pPr indent="-317500" lvl="1" marL="914400" rtl="0" algn="l">
              <a:lnSpc>
                <a:spcPct val="150000"/>
              </a:lnSpc>
              <a:spcBef>
                <a:spcPts val="0"/>
              </a:spcBef>
              <a:spcAft>
                <a:spcPts val="0"/>
              </a:spcAft>
              <a:buSzPts val="1400"/>
              <a:buChar char="▸"/>
            </a:pPr>
            <a:r>
              <a:rPr lang="en" sz="1400"/>
              <a:t>Brain activities differs </a:t>
            </a:r>
            <a:endParaRPr sz="1400"/>
          </a:p>
          <a:p>
            <a:pPr indent="-330200" lvl="0" marL="457200" rtl="0" algn="l">
              <a:lnSpc>
                <a:spcPct val="150000"/>
              </a:lnSpc>
              <a:spcBef>
                <a:spcPts val="0"/>
              </a:spcBef>
              <a:spcAft>
                <a:spcPts val="0"/>
              </a:spcAft>
              <a:buSzPts val="1600"/>
              <a:buChar char="▹"/>
            </a:pPr>
            <a:r>
              <a:rPr lang="en" sz="1600"/>
              <a:t>Different firing rate of the brain with a particular input </a:t>
            </a:r>
            <a:endParaRPr sz="1600"/>
          </a:p>
          <a:p>
            <a:pPr indent="-330200" lvl="0" marL="457200" rtl="0" algn="l">
              <a:lnSpc>
                <a:spcPct val="150000"/>
              </a:lnSpc>
              <a:spcBef>
                <a:spcPts val="0"/>
              </a:spcBef>
              <a:spcAft>
                <a:spcPts val="0"/>
              </a:spcAft>
              <a:buSzPts val="1600"/>
              <a:buChar char="▹"/>
            </a:pPr>
            <a:r>
              <a:rPr lang="en" sz="1600"/>
              <a:t>Believed people with no ASMR experience have less brain activities related to:</a:t>
            </a:r>
            <a:endParaRPr sz="1600"/>
          </a:p>
          <a:p>
            <a:pPr indent="-317500" lvl="1" marL="914400" rtl="0" algn="l">
              <a:lnSpc>
                <a:spcPct val="150000"/>
              </a:lnSpc>
              <a:spcBef>
                <a:spcPts val="0"/>
              </a:spcBef>
              <a:spcAft>
                <a:spcPts val="0"/>
              </a:spcAft>
              <a:buSzPts val="1400"/>
              <a:buChar char="▸"/>
            </a:pPr>
            <a:r>
              <a:rPr lang="en" sz="1400"/>
              <a:t>Rewarding </a:t>
            </a:r>
            <a:endParaRPr sz="1400"/>
          </a:p>
          <a:p>
            <a:pPr indent="-317500" lvl="1" marL="914400" rtl="0" algn="l">
              <a:lnSpc>
                <a:spcPct val="150000"/>
              </a:lnSpc>
              <a:spcBef>
                <a:spcPts val="0"/>
              </a:spcBef>
              <a:spcAft>
                <a:spcPts val="0"/>
              </a:spcAft>
              <a:buSzPts val="1400"/>
              <a:buChar char="▸"/>
            </a:pPr>
            <a:r>
              <a:rPr lang="en" sz="1400"/>
              <a:t>Emotional Arousal</a:t>
            </a:r>
            <a:endParaRPr sz="1400"/>
          </a:p>
        </p:txBody>
      </p:sp>
      <p:sp>
        <p:nvSpPr>
          <p:cNvPr id="244" name="Google Shape;244;p3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5" name="Google Shape;245;p36"/>
          <p:cNvSpPr txBox="1"/>
          <p:nvPr/>
        </p:nvSpPr>
        <p:spPr>
          <a:xfrm>
            <a:off x="3074925" y="4512600"/>
            <a:ext cx="11817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(Dreamtime, n.d.) </a:t>
            </a:r>
            <a:endParaRPr sz="1000">
              <a:latin typeface="Source Sans Pro"/>
              <a:ea typeface="Source Sans Pro"/>
              <a:cs typeface="Source Sans Pro"/>
              <a:sym typeface="Source Sans Pro"/>
            </a:endParaRPr>
          </a:p>
        </p:txBody>
      </p:sp>
      <p:pic>
        <p:nvPicPr>
          <p:cNvPr id="246" name="Google Shape;246;p36"/>
          <p:cNvPicPr preferRelativeResize="0"/>
          <p:nvPr/>
        </p:nvPicPr>
        <p:blipFill>
          <a:blip r:embed="rId3">
            <a:alphaModFix/>
          </a:blip>
          <a:stretch>
            <a:fillRect/>
          </a:stretch>
        </p:blipFill>
        <p:spPr>
          <a:xfrm>
            <a:off x="1194425" y="1314250"/>
            <a:ext cx="3062200" cy="306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844425" y="5600"/>
            <a:ext cx="5794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Misophonia of ASMR</a:t>
            </a:r>
            <a:r>
              <a:rPr lang="en" sz="3000"/>
              <a:t> </a:t>
            </a:r>
            <a:endParaRPr sz="3000"/>
          </a:p>
        </p:txBody>
      </p:sp>
      <p:sp>
        <p:nvSpPr>
          <p:cNvPr id="252" name="Google Shape;252;p37"/>
          <p:cNvSpPr txBox="1"/>
          <p:nvPr>
            <p:ph idx="1" type="body"/>
          </p:nvPr>
        </p:nvSpPr>
        <p:spPr>
          <a:xfrm>
            <a:off x="844425" y="1538075"/>
            <a:ext cx="4396800" cy="33879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Char char="▹"/>
            </a:pPr>
            <a:r>
              <a:rPr lang="en" sz="1600"/>
              <a:t>ASMR is related to Misophonia</a:t>
            </a:r>
            <a:endParaRPr sz="1600"/>
          </a:p>
          <a:p>
            <a:pPr indent="-330200" lvl="1" marL="914400" rtl="0" algn="l">
              <a:lnSpc>
                <a:spcPct val="115000"/>
              </a:lnSpc>
              <a:spcBef>
                <a:spcPts val="0"/>
              </a:spcBef>
              <a:spcAft>
                <a:spcPts val="0"/>
              </a:spcAft>
              <a:buClr>
                <a:schemeClr val="dk1"/>
              </a:buClr>
              <a:buSzPts val="1600"/>
              <a:buChar char="▸"/>
            </a:pPr>
            <a:r>
              <a:rPr lang="en" sz="1600"/>
              <a:t>Misophonia is a disorder triggered by </a:t>
            </a:r>
            <a:r>
              <a:rPr lang="en" sz="1600">
                <a:solidFill>
                  <a:schemeClr val="dk2"/>
                </a:solidFill>
              </a:rPr>
              <a:t>sound and causes anger and disgust</a:t>
            </a:r>
            <a:endParaRPr sz="1400">
              <a:solidFill>
                <a:schemeClr val="dk2"/>
              </a:solidFill>
            </a:endParaRPr>
          </a:p>
          <a:p>
            <a:pPr indent="-330200" lvl="0" marL="457200" rtl="0" algn="l">
              <a:lnSpc>
                <a:spcPct val="115000"/>
              </a:lnSpc>
              <a:spcBef>
                <a:spcPts val="0"/>
              </a:spcBef>
              <a:spcAft>
                <a:spcPts val="0"/>
              </a:spcAft>
              <a:buClr>
                <a:schemeClr val="dk1"/>
              </a:buClr>
              <a:buSzPts val="1600"/>
              <a:buChar char="▹"/>
            </a:pPr>
            <a:r>
              <a:rPr lang="en" sz="1600"/>
              <a:t>50% of who suffer from misophonia also report experiencing ASMR</a:t>
            </a:r>
            <a:endParaRPr sz="1600"/>
          </a:p>
          <a:p>
            <a:pPr indent="-330200" lvl="0" marL="457200" rtl="0" algn="l">
              <a:lnSpc>
                <a:spcPct val="115000"/>
              </a:lnSpc>
              <a:spcBef>
                <a:spcPts val="0"/>
              </a:spcBef>
              <a:spcAft>
                <a:spcPts val="0"/>
              </a:spcAft>
              <a:buClr>
                <a:schemeClr val="dk1"/>
              </a:buClr>
              <a:buSzPts val="1600"/>
              <a:buChar char="▹"/>
            </a:pPr>
            <a:r>
              <a:rPr lang="en" sz="1600"/>
              <a:t>ASMR and misophonia represent the </a:t>
            </a:r>
            <a:r>
              <a:rPr lang="en" sz="1600">
                <a:solidFill>
                  <a:schemeClr val="dk2"/>
                </a:solidFill>
              </a:rPr>
              <a:t>opposite ends of a spectrum</a:t>
            </a:r>
            <a:r>
              <a:rPr lang="en" sz="1600"/>
              <a:t> of experience.</a:t>
            </a:r>
            <a:endParaRPr sz="1600"/>
          </a:p>
          <a:p>
            <a:pPr indent="-317500" lvl="1" marL="914400" rtl="0" algn="l">
              <a:lnSpc>
                <a:spcPct val="115000"/>
              </a:lnSpc>
              <a:spcBef>
                <a:spcPts val="0"/>
              </a:spcBef>
              <a:spcAft>
                <a:spcPts val="0"/>
              </a:spcAft>
              <a:buClr>
                <a:schemeClr val="dk1"/>
              </a:buClr>
              <a:buSzPts val="1400"/>
              <a:buChar char="▸"/>
            </a:pPr>
            <a:r>
              <a:rPr lang="en" sz="1600"/>
              <a:t>the sound of chewing is </a:t>
            </a:r>
            <a:r>
              <a:rPr lang="en" sz="1600">
                <a:solidFill>
                  <a:schemeClr val="dk2"/>
                </a:solidFill>
              </a:rPr>
              <a:t>highly relaxing</a:t>
            </a:r>
            <a:r>
              <a:rPr lang="en" sz="1600"/>
              <a:t> for some people, while for others it is </a:t>
            </a:r>
            <a:r>
              <a:rPr lang="en" sz="1600">
                <a:solidFill>
                  <a:schemeClr val="dk2"/>
                </a:solidFill>
              </a:rPr>
              <a:t>highly aversive</a:t>
            </a:r>
            <a:r>
              <a:rPr lang="en" sz="1600"/>
              <a:t>.</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350">
                <a:solidFill>
                  <a:srgbClr val="333333"/>
                </a:solidFill>
                <a:highlight>
                  <a:srgbClr val="FFFFFF"/>
                </a:highlight>
                <a:latin typeface="Open Sans"/>
                <a:ea typeface="Open Sans"/>
                <a:cs typeface="Open Sans"/>
                <a:sym typeface="Open Sans"/>
              </a:rPr>
              <a:t>(Fredborg, Clark, &amp; Smith, 2018)</a:t>
            </a:r>
            <a:endParaRPr sz="1600"/>
          </a:p>
          <a:p>
            <a:pPr indent="0" lvl="0" marL="914400" rtl="0" algn="l">
              <a:lnSpc>
                <a:spcPct val="150000"/>
              </a:lnSpc>
              <a:spcBef>
                <a:spcPts val="600"/>
              </a:spcBef>
              <a:spcAft>
                <a:spcPts val="0"/>
              </a:spcAft>
              <a:buNone/>
            </a:pPr>
            <a:r>
              <a:t/>
            </a:r>
            <a:endParaRPr sz="1600"/>
          </a:p>
        </p:txBody>
      </p:sp>
      <p:sp>
        <p:nvSpPr>
          <p:cNvPr id="253" name="Google Shape;253;p3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54" name="Google Shape;254;p37"/>
          <p:cNvPicPr preferRelativeResize="0"/>
          <p:nvPr/>
        </p:nvPicPr>
        <p:blipFill>
          <a:blip r:embed="rId3">
            <a:alphaModFix/>
          </a:blip>
          <a:stretch>
            <a:fillRect/>
          </a:stretch>
        </p:blipFill>
        <p:spPr>
          <a:xfrm>
            <a:off x="5381100" y="1409800"/>
            <a:ext cx="3233125" cy="3053200"/>
          </a:xfrm>
          <a:prstGeom prst="rect">
            <a:avLst/>
          </a:prstGeom>
          <a:noFill/>
          <a:ln>
            <a:noFill/>
          </a:ln>
        </p:spPr>
      </p:pic>
      <p:sp>
        <p:nvSpPr>
          <p:cNvPr id="255" name="Google Shape;255;p37"/>
          <p:cNvSpPr txBox="1"/>
          <p:nvPr/>
        </p:nvSpPr>
        <p:spPr>
          <a:xfrm>
            <a:off x="7924900" y="4463000"/>
            <a:ext cx="10572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(The ASMR, n.d.) </a:t>
            </a:r>
            <a:endParaRPr sz="1000">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844425" y="5600"/>
            <a:ext cx="5794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ASMR &amp; Disorders </a:t>
            </a:r>
            <a:endParaRPr sz="3000"/>
          </a:p>
        </p:txBody>
      </p:sp>
      <p:sp>
        <p:nvSpPr>
          <p:cNvPr id="261" name="Google Shape;261;p38"/>
          <p:cNvSpPr txBox="1"/>
          <p:nvPr>
            <p:ph idx="1" type="body"/>
          </p:nvPr>
        </p:nvSpPr>
        <p:spPr>
          <a:xfrm>
            <a:off x="844425" y="1538075"/>
            <a:ext cx="4734600" cy="33879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sz="1600"/>
              <a:t>ASMR can offer therapeutic benefits for those who seek short-term relief from depression, stress and chronic pain </a:t>
            </a:r>
            <a:endParaRPr sz="1600"/>
          </a:p>
          <a:p>
            <a:pPr indent="0" lvl="0" marL="0" rtl="0" algn="l">
              <a:spcBef>
                <a:spcPts val="1000"/>
              </a:spcBef>
              <a:spcAft>
                <a:spcPts val="0"/>
              </a:spcAft>
              <a:buNone/>
            </a:pPr>
            <a:r>
              <a:t/>
            </a:r>
            <a:endParaRPr sz="1600"/>
          </a:p>
          <a:p>
            <a:pPr indent="0" lvl="0" marL="0" rtl="0" algn="ctr">
              <a:spcBef>
                <a:spcPts val="1000"/>
              </a:spcBef>
              <a:spcAft>
                <a:spcPts val="0"/>
              </a:spcAft>
              <a:buNone/>
            </a:pPr>
            <a:r>
              <a:rPr b="1" lang="en" sz="1600"/>
              <a:t>BUT…</a:t>
            </a:r>
            <a:endParaRPr b="1" sz="1600"/>
          </a:p>
          <a:p>
            <a:pPr indent="0" lvl="0" marL="0" rtl="0" algn="l">
              <a:spcBef>
                <a:spcPts val="1000"/>
              </a:spcBef>
              <a:spcAft>
                <a:spcPts val="0"/>
              </a:spcAft>
              <a:buNone/>
            </a:pPr>
            <a:r>
              <a:t/>
            </a:r>
            <a:endParaRPr sz="1600"/>
          </a:p>
          <a:p>
            <a:pPr indent="-330200" lvl="0" marL="457200" rtl="0" algn="l">
              <a:spcBef>
                <a:spcPts val="1000"/>
              </a:spcBef>
              <a:spcAft>
                <a:spcPts val="1000"/>
              </a:spcAft>
              <a:buSzPts val="1600"/>
              <a:buChar char="▹"/>
            </a:pPr>
            <a:r>
              <a:rPr lang="en" sz="1600"/>
              <a:t>ASMR can also lead to heightened </a:t>
            </a:r>
            <a:r>
              <a:rPr lang="en" sz="1600"/>
              <a:t>sensitivity</a:t>
            </a:r>
            <a:r>
              <a:rPr lang="en" sz="1600"/>
              <a:t> and aversion to sounds that elicit intense feelings of anger, anxiety and disgust </a:t>
            </a:r>
            <a:endParaRPr sz="1600"/>
          </a:p>
        </p:txBody>
      </p:sp>
      <p:sp>
        <p:nvSpPr>
          <p:cNvPr id="262" name="Google Shape;262;p3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63" name="Google Shape;263;p38"/>
          <p:cNvPicPr preferRelativeResize="0"/>
          <p:nvPr/>
        </p:nvPicPr>
        <p:blipFill>
          <a:blip r:embed="rId3">
            <a:alphaModFix/>
          </a:blip>
          <a:stretch>
            <a:fillRect/>
          </a:stretch>
        </p:blipFill>
        <p:spPr>
          <a:xfrm>
            <a:off x="5694750" y="1538075"/>
            <a:ext cx="3296874" cy="2370825"/>
          </a:xfrm>
          <a:prstGeom prst="rect">
            <a:avLst/>
          </a:prstGeom>
          <a:noFill/>
          <a:ln>
            <a:noFill/>
          </a:ln>
        </p:spPr>
      </p:pic>
      <p:sp>
        <p:nvSpPr>
          <p:cNvPr id="264" name="Google Shape;264;p38"/>
          <p:cNvSpPr txBox="1"/>
          <p:nvPr/>
        </p:nvSpPr>
        <p:spPr>
          <a:xfrm>
            <a:off x="5843175" y="3908900"/>
            <a:ext cx="3297000" cy="6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a:t>
            </a:r>
            <a:r>
              <a:rPr i="1" lang="en" sz="1100"/>
              <a:t>The Physical Evolution of Consciousness</a:t>
            </a:r>
            <a:r>
              <a:rPr lang="en" sz="1100"/>
              <a:t>, n.d.)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844425" y="5600"/>
            <a:ext cx="5794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ASMR &amp; Anxiety </a:t>
            </a:r>
            <a:endParaRPr sz="3000"/>
          </a:p>
        </p:txBody>
      </p:sp>
      <p:sp>
        <p:nvSpPr>
          <p:cNvPr id="270" name="Google Shape;270;p39"/>
          <p:cNvSpPr txBox="1"/>
          <p:nvPr>
            <p:ph idx="1" type="body"/>
          </p:nvPr>
        </p:nvSpPr>
        <p:spPr>
          <a:xfrm>
            <a:off x="4213175" y="1456300"/>
            <a:ext cx="4794600" cy="33879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Char char="▹"/>
            </a:pPr>
            <a:r>
              <a:rPr lang="en" sz="1600"/>
              <a:t>Many individuals watch ASMR videos to combat stress and anxiety </a:t>
            </a:r>
            <a:endParaRPr sz="1600"/>
          </a:p>
          <a:p>
            <a:pPr indent="-330200" lvl="0" marL="457200" rtl="0" algn="l">
              <a:spcBef>
                <a:spcPts val="1000"/>
              </a:spcBef>
              <a:spcAft>
                <a:spcPts val="0"/>
              </a:spcAft>
              <a:buSzPts val="1600"/>
              <a:buChar char="▹"/>
            </a:pPr>
            <a:r>
              <a:rPr lang="en" sz="1600"/>
              <a:t>ASMR could be a new digital therapy for mental health</a:t>
            </a:r>
            <a:endParaRPr sz="1600"/>
          </a:p>
          <a:p>
            <a:pPr indent="-330200" lvl="1" marL="914400" rtl="0" algn="l">
              <a:spcBef>
                <a:spcPts val="1000"/>
              </a:spcBef>
              <a:spcAft>
                <a:spcPts val="0"/>
              </a:spcAft>
              <a:buSzPts val="1600"/>
              <a:buChar char="▸"/>
            </a:pPr>
            <a:r>
              <a:rPr lang="en" sz="1600"/>
              <a:t>Promote relaxation and sleep </a:t>
            </a:r>
            <a:endParaRPr sz="1600"/>
          </a:p>
          <a:p>
            <a:pPr indent="-330200" lvl="0" marL="457200" rtl="0" algn="l">
              <a:spcBef>
                <a:spcPts val="1000"/>
              </a:spcBef>
              <a:spcAft>
                <a:spcPts val="0"/>
              </a:spcAft>
              <a:buSzPts val="1600"/>
              <a:buChar char="▹"/>
            </a:pPr>
            <a:r>
              <a:rPr lang="en" sz="1600"/>
              <a:t>Some studies suggests that ASMR is associated with </a:t>
            </a:r>
            <a:r>
              <a:rPr lang="en" sz="1600">
                <a:solidFill>
                  <a:schemeClr val="dk2"/>
                </a:solidFill>
              </a:rPr>
              <a:t>reduced heart rate and increased skin conductance </a:t>
            </a:r>
            <a:endParaRPr sz="1600">
              <a:solidFill>
                <a:schemeClr val="dk2"/>
              </a:solidFill>
            </a:endParaRPr>
          </a:p>
          <a:p>
            <a:pPr indent="0" lvl="0" marL="0" rtl="0" algn="l">
              <a:spcBef>
                <a:spcPts val="1000"/>
              </a:spcBef>
              <a:spcAft>
                <a:spcPts val="0"/>
              </a:spcAft>
              <a:buNone/>
            </a:pPr>
            <a:r>
              <a:t/>
            </a:r>
            <a:endParaRPr sz="1600"/>
          </a:p>
        </p:txBody>
      </p:sp>
      <p:sp>
        <p:nvSpPr>
          <p:cNvPr id="271" name="Google Shape;271;p3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2" name="Google Shape;272;p39"/>
          <p:cNvSpPr txBox="1"/>
          <p:nvPr/>
        </p:nvSpPr>
        <p:spPr>
          <a:xfrm>
            <a:off x="844425" y="4193875"/>
            <a:ext cx="2770200" cy="4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(Finkel, 2018)</a:t>
            </a:r>
            <a:endParaRPr/>
          </a:p>
        </p:txBody>
      </p:sp>
      <p:pic>
        <p:nvPicPr>
          <p:cNvPr id="273" name="Google Shape;273;p39"/>
          <p:cNvPicPr preferRelativeResize="0"/>
          <p:nvPr/>
        </p:nvPicPr>
        <p:blipFill>
          <a:blip r:embed="rId3">
            <a:alphaModFix/>
          </a:blip>
          <a:stretch>
            <a:fillRect/>
          </a:stretch>
        </p:blipFill>
        <p:spPr>
          <a:xfrm>
            <a:off x="844425" y="1599025"/>
            <a:ext cx="3253026" cy="2594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0"/>
          <p:cNvSpPr txBox="1"/>
          <p:nvPr>
            <p:ph idx="4294967295" type="title"/>
          </p:nvPr>
        </p:nvSpPr>
        <p:spPr>
          <a:xfrm>
            <a:off x="844425" y="5600"/>
            <a:ext cx="5794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 is ASMR safe? </a:t>
            </a:r>
            <a:endParaRPr sz="3000"/>
          </a:p>
        </p:txBody>
      </p:sp>
      <p:sp>
        <p:nvSpPr>
          <p:cNvPr id="279" name="Google Shape;279;p40"/>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So...is ASMR Safe? </a:t>
            </a:r>
            <a:endParaRPr/>
          </a:p>
          <a:p>
            <a:pPr indent="0" lvl="0" marL="0" rtl="0" algn="ctr">
              <a:spcBef>
                <a:spcPts val="600"/>
              </a:spcBef>
              <a:spcAft>
                <a:spcPts val="0"/>
              </a:spcAft>
              <a:buNone/>
            </a:pPr>
            <a:r>
              <a:t/>
            </a:r>
            <a:endParaRPr/>
          </a:p>
          <a:p>
            <a:pPr indent="0" lvl="0" marL="0" rtl="0" algn="ctr">
              <a:spcBef>
                <a:spcPts val="600"/>
              </a:spcBef>
              <a:spcAft>
                <a:spcPts val="0"/>
              </a:spcAft>
              <a:buNone/>
            </a:pPr>
            <a:r>
              <a:rPr lang="en"/>
              <a:t>OF COURSE IT IS!</a:t>
            </a:r>
            <a:endParaRPr/>
          </a:p>
          <a:p>
            <a:pPr indent="0" lvl="0" marL="0" rtl="0" algn="ctr">
              <a:spcBef>
                <a:spcPts val="600"/>
              </a:spcBef>
              <a:spcAft>
                <a:spcPts val="0"/>
              </a:spcAft>
              <a:buNone/>
            </a:pPr>
            <a:r>
              <a:t/>
            </a:r>
            <a:endParaRPr/>
          </a:p>
          <a:p>
            <a:pPr indent="-342900" lvl="0" marL="457200" rtl="0" algn="ctr">
              <a:spcBef>
                <a:spcPts val="600"/>
              </a:spcBef>
              <a:spcAft>
                <a:spcPts val="0"/>
              </a:spcAft>
              <a:buSzPts val="1800"/>
              <a:buChar char="▹"/>
            </a:pPr>
            <a:r>
              <a:rPr lang="en" sz="1800"/>
              <a:t>It is no different than listening to music or nature sounds in order to relax the mind</a:t>
            </a:r>
            <a:endParaRPr sz="1800"/>
          </a:p>
        </p:txBody>
      </p:sp>
      <p:sp>
        <p:nvSpPr>
          <p:cNvPr id="280" name="Google Shape;280;p40"/>
          <p:cNvSpPr txBox="1"/>
          <p:nvPr>
            <p:ph idx="12"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844425" y="5600"/>
            <a:ext cx="5794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Conclusion </a:t>
            </a:r>
            <a:endParaRPr sz="3000"/>
          </a:p>
        </p:txBody>
      </p:sp>
      <p:sp>
        <p:nvSpPr>
          <p:cNvPr id="286" name="Google Shape;286;p41"/>
          <p:cNvSpPr txBox="1"/>
          <p:nvPr>
            <p:ph idx="1" type="body"/>
          </p:nvPr>
        </p:nvSpPr>
        <p:spPr>
          <a:xfrm>
            <a:off x="844425" y="1538075"/>
            <a:ext cx="4341000" cy="33879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600"/>
              </a:spcBef>
              <a:spcAft>
                <a:spcPts val="0"/>
              </a:spcAft>
              <a:buSzPts val="1600"/>
              <a:buChar char="▹"/>
            </a:pPr>
            <a:r>
              <a:rPr lang="en" sz="1600"/>
              <a:t>The topic of ASMR has recently become well-known </a:t>
            </a:r>
            <a:endParaRPr sz="1600"/>
          </a:p>
          <a:p>
            <a:pPr indent="-330200" lvl="0" marL="457200" rtl="0" algn="l">
              <a:lnSpc>
                <a:spcPct val="150000"/>
              </a:lnSpc>
              <a:spcBef>
                <a:spcPts val="0"/>
              </a:spcBef>
              <a:spcAft>
                <a:spcPts val="0"/>
              </a:spcAft>
              <a:buSzPts val="1600"/>
              <a:buChar char="▹"/>
            </a:pPr>
            <a:r>
              <a:rPr lang="en" sz="1600"/>
              <a:t>Mechanism of ASMR still requires further research </a:t>
            </a:r>
            <a:endParaRPr sz="1600"/>
          </a:p>
          <a:p>
            <a:pPr indent="-330200" lvl="0" marL="457200" rtl="0" algn="l">
              <a:lnSpc>
                <a:spcPct val="150000"/>
              </a:lnSpc>
              <a:spcBef>
                <a:spcPts val="0"/>
              </a:spcBef>
              <a:spcAft>
                <a:spcPts val="0"/>
              </a:spcAft>
              <a:buSzPts val="1600"/>
              <a:buChar char="▹"/>
            </a:pPr>
            <a:r>
              <a:rPr lang="en" sz="1600"/>
              <a:t>Not everyone experiences ASMR</a:t>
            </a:r>
            <a:endParaRPr sz="1600"/>
          </a:p>
          <a:p>
            <a:pPr indent="-330200" lvl="0" marL="457200" rtl="0" algn="l">
              <a:lnSpc>
                <a:spcPct val="150000"/>
              </a:lnSpc>
              <a:spcBef>
                <a:spcPts val="0"/>
              </a:spcBef>
              <a:spcAft>
                <a:spcPts val="0"/>
              </a:spcAft>
              <a:buSzPts val="1600"/>
              <a:buChar char="▹"/>
            </a:pPr>
            <a:r>
              <a:rPr lang="en" sz="1600"/>
              <a:t>Overall ASMR is safe and can be used for therapeutic purposes with further research</a:t>
            </a:r>
            <a:endParaRPr sz="1600"/>
          </a:p>
          <a:p>
            <a:pPr indent="-330200" lvl="0" marL="457200" rtl="0" algn="l">
              <a:lnSpc>
                <a:spcPct val="150000"/>
              </a:lnSpc>
              <a:spcBef>
                <a:spcPts val="0"/>
              </a:spcBef>
              <a:spcAft>
                <a:spcPts val="0"/>
              </a:spcAft>
              <a:buSzPts val="1600"/>
              <a:buChar char="▹"/>
            </a:pPr>
            <a:r>
              <a:rPr lang="en" sz="1600"/>
              <a:t>If you experience ASMR, relax at home away from Covid-19</a:t>
            </a:r>
            <a:endParaRPr sz="1600"/>
          </a:p>
        </p:txBody>
      </p:sp>
      <p:sp>
        <p:nvSpPr>
          <p:cNvPr id="287" name="Google Shape;287;p4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88" name="Google Shape;288;p41"/>
          <p:cNvPicPr preferRelativeResize="0"/>
          <p:nvPr/>
        </p:nvPicPr>
        <p:blipFill>
          <a:blip r:embed="rId3">
            <a:alphaModFix/>
          </a:blip>
          <a:stretch>
            <a:fillRect/>
          </a:stretch>
        </p:blipFill>
        <p:spPr>
          <a:xfrm>
            <a:off x="5313500" y="1538075"/>
            <a:ext cx="3387900" cy="3387900"/>
          </a:xfrm>
          <a:prstGeom prst="rect">
            <a:avLst/>
          </a:prstGeom>
          <a:noFill/>
          <a:ln>
            <a:noFill/>
          </a:ln>
        </p:spPr>
      </p:pic>
      <p:sp>
        <p:nvSpPr>
          <p:cNvPr id="289" name="Google Shape;289;p41"/>
          <p:cNvSpPr txBox="1"/>
          <p:nvPr/>
        </p:nvSpPr>
        <p:spPr>
          <a:xfrm>
            <a:off x="8010600" y="4829425"/>
            <a:ext cx="10572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(The ASMR, n.d.) </a:t>
            </a:r>
            <a:endParaRPr sz="100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75" y="3242625"/>
            <a:ext cx="3552600" cy="149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World wide</a:t>
            </a:r>
            <a:endParaRPr/>
          </a:p>
          <a:p>
            <a:pPr indent="0" lvl="0" marL="0" rtl="0" algn="l">
              <a:spcBef>
                <a:spcPts val="0"/>
              </a:spcBef>
              <a:spcAft>
                <a:spcPts val="0"/>
              </a:spcAft>
              <a:buNone/>
            </a:pPr>
            <a:r>
              <a:rPr lang="en"/>
              <a:t>Phenomenon </a:t>
            </a:r>
            <a:endParaRPr/>
          </a:p>
        </p:txBody>
      </p:sp>
      <p:sp>
        <p:nvSpPr>
          <p:cNvPr id="144" name="Google Shape;144;p2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5" name="Google Shape;145;p24"/>
          <p:cNvPicPr preferRelativeResize="0"/>
          <p:nvPr/>
        </p:nvPicPr>
        <p:blipFill>
          <a:blip r:embed="rId3">
            <a:alphaModFix/>
          </a:blip>
          <a:stretch>
            <a:fillRect/>
          </a:stretch>
        </p:blipFill>
        <p:spPr>
          <a:xfrm>
            <a:off x="1896590" y="0"/>
            <a:ext cx="7247409" cy="5143499"/>
          </a:xfrm>
          <a:prstGeom prst="rect">
            <a:avLst/>
          </a:prstGeom>
          <a:noFill/>
          <a:ln>
            <a:noFill/>
          </a:ln>
        </p:spPr>
      </p:pic>
      <p:sp>
        <p:nvSpPr>
          <p:cNvPr id="146" name="Google Shape;146;p24"/>
          <p:cNvSpPr txBox="1"/>
          <p:nvPr/>
        </p:nvSpPr>
        <p:spPr>
          <a:xfrm>
            <a:off x="7651675" y="4806700"/>
            <a:ext cx="1397700" cy="4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(Mooney &amp; Klein, 2016)</a:t>
            </a:r>
            <a:endParaRPr sz="1000">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of ASMR</a:t>
            </a:r>
            <a:endParaRPr/>
          </a:p>
        </p:txBody>
      </p:sp>
      <p:sp>
        <p:nvSpPr>
          <p:cNvPr id="295" name="Google Shape;295;p4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descr="ASMR 100 Triggers in 5 Minutes - Fast ASMR For Tingles. Looking for your own ASMR triggers? Welcome to this video! ASMR 100 Triggers in 5 minutes on Tascam mic will help you to find your triggers and get millions of tingles! Put on your headphones and enjoy this 4K ASMR no talking video.&#10;&#10;❗️ A long version of this video: https://youtu.be/qTOESQvyWvo&#10;&#10;If you like my videos please don`t forget to subscribe to the channel and put &quot;like&quot;😊. If you want to see different #ASMR videos for sleep such as ASMR personal attention, roleplay, ASMR for sleep, #asmrtriggers, ASMR tapping, and others, put likes and write about it in the comments. Thanks for watching!&#10;&#10;Definition of ASMR: &#10;An initialism for “Autonomous Sensory Meridian Response.” The purpose of ASMR is to relax people. ASMR videos are meant to give the viewer relaxing tingles at the back of their head and/or spine. ASMR videos usually involve one or more of the things: relaxing hand movements (visual triggers), gentle #asmrnotalking, different mouth sounds, nail tapping and scratching, brushing sounds and etc.&#10;&#10;🎧Spotify:&#10;https://open.spotify.com/artist/6ZuYMPNSu2akHdw976s2R5&#10;&#10;🎧YouTube Music:&#10;https://music.youtube.com/channel/UCvj2t5szWIucknsEq2UHVrA&#10;&#10;🎧Apple Music: &#10;https://music.apple.com/us/artist/stacy-asmr/1472739107&#10;&#10;🎧Deezer:&#10;https://www.deezer.com/us/artist/79344692&#10;&#10;🎧Links to other streaming services and stores are here:&#10;https://www.youtube.com/channel/UCcDB-dzjhlZLMmJVL6eVTYQ/community?lb=Ugx00NU_cR5rQycmjJN4AaABCQ" id="296" name="Google Shape;296;p42" title="ASMR 100 Triggers in 5 Minutes - Fast ASMR For Tingles">
            <a:hlinkClick r:id="rId3"/>
          </p:cNvPr>
          <p:cNvPicPr preferRelativeResize="0"/>
          <p:nvPr/>
        </p:nvPicPr>
        <p:blipFill>
          <a:blip r:embed="rId4">
            <a:alphaModFix/>
          </a:blip>
          <a:stretch>
            <a:fillRect/>
          </a:stretch>
        </p:blipFill>
        <p:spPr>
          <a:xfrm>
            <a:off x="2156901" y="1140000"/>
            <a:ext cx="5169000" cy="3876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a:t>
            </a:r>
            <a:endParaRPr/>
          </a:p>
        </p:txBody>
      </p:sp>
      <p:sp>
        <p:nvSpPr>
          <p:cNvPr id="302" name="Google Shape;302;p43"/>
          <p:cNvSpPr txBox="1"/>
          <p:nvPr>
            <p:ph idx="1" type="body"/>
          </p:nvPr>
        </p:nvSpPr>
        <p:spPr>
          <a:xfrm>
            <a:off x="763800" y="1538075"/>
            <a:ext cx="8279100" cy="3387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ASMR and Kids: What is It, and What are the Pros and Cons? - Detroit and Ann Arbor Metro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Parent. (2020). Retrieved 21 March 2020, from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https://www.metroparent.com/daily/health-fitness/mental-health-self-care/asmr-and-kids-</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what-is-it-and-what-are-the-pros-and-cons/</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Barratt, E. L., &amp; Davis, N. (2015). Autonomous Sensory Meridian Response (ASMR): a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flow-like mental state. Peerj, 3, e851. doi: 10.7717/peerj.851</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Brain tingles: First study of its kind reveals physiological benefits of ASMR. (2018, June 21). Retrieved from https://www.sciencedaily.com/releases/2018/06/180621101334.htm</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Dovern, A., Fink, G. R., Fromme, A. C. B., Wohlschläger, A. M., Weiss, P. H., &amp; Riedl, V. (2012). Intrinsic network connectivity reflects consistency of synesthetic experiences. Journal of Neuroscience, 32(22), 7614-7621.</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rgbClr val="FFFFFF"/>
                </a:highlight>
                <a:latin typeface="Times New Roman"/>
                <a:ea typeface="Times New Roman"/>
                <a:cs typeface="Times New Roman"/>
                <a:sym typeface="Times New Roman"/>
              </a:rPr>
              <a:t>Etchells, P. (2016, January 8). ASMR and 'head orgasms': what's the science behind it? | Pete Etchells. Retrieved from https://www.theguardian.com/science/head-quarters/2016/jan/08/asmr-and-head-orgasms-whats-the-science-behind-it</a:t>
            </a:r>
            <a:endParaRPr/>
          </a:p>
        </p:txBody>
      </p:sp>
      <p:sp>
        <p:nvSpPr>
          <p:cNvPr id="303" name="Google Shape;303;p4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a:t>
            </a:r>
            <a:endParaRPr/>
          </a:p>
        </p:txBody>
      </p:sp>
      <p:sp>
        <p:nvSpPr>
          <p:cNvPr id="309" name="Google Shape;309;p44"/>
          <p:cNvSpPr txBox="1"/>
          <p:nvPr>
            <p:ph idx="1" type="body"/>
          </p:nvPr>
        </p:nvSpPr>
        <p:spPr>
          <a:xfrm>
            <a:off x="763800" y="1538075"/>
            <a:ext cx="8279100" cy="3387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Fredborg, B., Clark, J., &amp; Smith, S. D. (2017). An examination of personality traits associated with autonomous sensory meridian response (ASMR).</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Fredborg, B. K., Clark, J. M., &amp; Smith, S. D. (2018). Mindfulness and autonomous sensory meridian response (ASMR). PeerJ, 6. doi: 10.7717/peerj.5414</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Frontiers in psychology, 8, 247.</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Hubbard, E. M., &amp; Ramachandran, V. S. (2005). Neurocognitive mechanisms of synesthesia. Neuron, 48(3), 509-520.</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Is ASMR Dangerous? Hearing Is Believing—Hooke Audio. (2018). Retrieved March 19, 2020,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from https://hookeaudio.com/blog/asmr/is-asmr-dangerous-hearing-is-believing/</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If You Love ASMR Videos, It Could Give You A Mental Health Boost. (2018). Bustle. Retrieved March 19, 2020, from https://www.bustle.com/p/is-asmr-good-for-you-a-new-study-shows-it-could-have-mental-health-benefits-9689870</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spcBef>
                <a:spcPts val="600"/>
              </a:spcBef>
              <a:spcAft>
                <a:spcPts val="0"/>
              </a:spcAft>
              <a:buNone/>
            </a:pPr>
            <a:r>
              <a:t/>
            </a:r>
            <a:endParaRPr/>
          </a:p>
          <a:p>
            <a:pPr indent="0" lvl="0" marL="0" rtl="0" algn="l">
              <a:lnSpc>
                <a:spcPct val="115000"/>
              </a:lnSpc>
              <a:spcBef>
                <a:spcPts val="0"/>
              </a:spcBef>
              <a:spcAft>
                <a:spcPts val="0"/>
              </a:spcAft>
              <a:buNone/>
            </a:pPr>
            <a:r>
              <a:t/>
            </a:r>
            <a:endParaRPr sz="1200">
              <a:solidFill>
                <a:srgbClr val="333333"/>
              </a:solidFill>
              <a:highlight>
                <a:srgbClr val="FFFFFF"/>
              </a:highlight>
              <a:latin typeface="Times New Roman"/>
              <a:ea typeface="Times New Roman"/>
              <a:cs typeface="Times New Roman"/>
              <a:sym typeface="Times New Roman"/>
            </a:endParaRPr>
          </a:p>
        </p:txBody>
      </p:sp>
      <p:sp>
        <p:nvSpPr>
          <p:cNvPr id="310" name="Google Shape;310;p4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a:t>
            </a:r>
            <a:endParaRPr/>
          </a:p>
        </p:txBody>
      </p:sp>
      <p:sp>
        <p:nvSpPr>
          <p:cNvPr id="316" name="Google Shape;316;p45"/>
          <p:cNvSpPr txBox="1"/>
          <p:nvPr>
            <p:ph idx="1" type="body"/>
          </p:nvPr>
        </p:nvSpPr>
        <p:spPr>
          <a:xfrm>
            <a:off x="763800" y="1538075"/>
            <a:ext cx="8279100" cy="3387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ohnson, J. E. (2003). The Use of Music to Promote Sleep in Older Women. Journal of Community Health Nursing, 20(1), 27–35. doi: 10.1207/s15327655jchn2001_03</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Poerio, G., Blakey, E., Hostler, T., &amp; Veltri, T. (2018). More than a feeling: Autonomous sensory meridian response (ASMR) is characterized by reliable changes in affect and physiology. PLOS ONE, 13(6), e0196645. doi: 10.1371/journal.pone.0196645</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Science Is Finding Out Why Some Love ASMR Videos and Others Hate Them. (2019, February 12). HowStuffWorks. https://science.howstuffworks.com/life/inside-the-mind/human-brain/science-is-finding-out-why-some-love-asmr-videos-and-others-hate-them.htm</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Smith, S. D., Katherine Fredborg, B., &amp; Kornelsen, J. (2017, August). An examination of the default mode network in individuals with autonomous sensory meridian response (ASMR). Retrieved from https://www.ncbi.nlm.nih.gov/pubmed/27196787</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rgbClr val="333333"/>
              </a:solidFill>
              <a:highlight>
                <a:schemeClr val="lt1"/>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rgbClr val="333333"/>
                </a:solidFill>
                <a:highlight>
                  <a:schemeClr val="lt1"/>
                </a:highlight>
                <a:latin typeface="Times New Roman"/>
                <a:ea typeface="Times New Roman"/>
                <a:cs typeface="Times New Roman"/>
                <a:sym typeface="Times New Roman"/>
              </a:rPr>
              <a:t>Scofield, E., Hostler, T. (2019). A Quantitative Study Investigating the Relationship between Autonomous Sensory Meridian Response (ASMR), Misophonia and Mindfulness.</a:t>
            </a:r>
            <a:endParaRPr sz="1200">
              <a:solidFill>
                <a:srgbClr val="333333"/>
              </a:solidFill>
              <a:highlight>
                <a:srgbClr val="FFFFFF"/>
              </a:highlight>
              <a:latin typeface="Times New Roman"/>
              <a:ea typeface="Times New Roman"/>
              <a:cs typeface="Times New Roman"/>
              <a:sym typeface="Times New Roman"/>
            </a:endParaRPr>
          </a:p>
        </p:txBody>
      </p:sp>
      <p:sp>
        <p:nvSpPr>
          <p:cNvPr id="317" name="Google Shape;317;p4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is ASMR?  </a:t>
            </a:r>
            <a:endParaRPr sz="3000"/>
          </a:p>
        </p:txBody>
      </p:sp>
      <p:sp>
        <p:nvSpPr>
          <p:cNvPr id="152" name="Google Shape;152;p2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3" name="Google Shape;153;p25"/>
          <p:cNvSpPr/>
          <p:nvPr/>
        </p:nvSpPr>
        <p:spPr>
          <a:xfrm>
            <a:off x="1037725" y="1644125"/>
            <a:ext cx="2539800" cy="2539800"/>
          </a:xfrm>
          <a:prstGeom prst="ellipse">
            <a:avLst/>
          </a:prstGeom>
          <a:solidFill>
            <a:srgbClr val="F24745"/>
          </a:solidFill>
          <a:ln cap="flat" cmpd="sng" w="9525">
            <a:solidFill>
              <a:srgbClr val="415665"/>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Source Sans Pro"/>
                <a:ea typeface="Source Sans Pro"/>
                <a:cs typeface="Source Sans Pro"/>
                <a:sym typeface="Source Sans Pro"/>
              </a:rPr>
              <a:t>Media </a:t>
            </a:r>
            <a:endParaRPr sz="1800">
              <a:solidFill>
                <a:srgbClr val="FFFFFF"/>
              </a:solidFill>
              <a:latin typeface="Source Sans Pro"/>
              <a:ea typeface="Source Sans Pro"/>
              <a:cs typeface="Source Sans Pro"/>
              <a:sym typeface="Source Sans Pro"/>
            </a:endParaRPr>
          </a:p>
        </p:txBody>
      </p:sp>
      <p:sp>
        <p:nvSpPr>
          <p:cNvPr id="154" name="Google Shape;154;p25"/>
          <p:cNvSpPr/>
          <p:nvPr/>
        </p:nvSpPr>
        <p:spPr>
          <a:xfrm>
            <a:off x="5377223" y="1644125"/>
            <a:ext cx="2539800" cy="2539800"/>
          </a:xfrm>
          <a:prstGeom prst="ellipse">
            <a:avLst/>
          </a:prstGeom>
          <a:solidFill>
            <a:srgbClr val="A9D039"/>
          </a:solidFill>
          <a:ln cap="flat" cmpd="sng" w="9525">
            <a:solidFill>
              <a:srgbClr val="415665"/>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Source Sans Pro"/>
                <a:ea typeface="Source Sans Pro"/>
                <a:cs typeface="Source Sans Pro"/>
                <a:sym typeface="Source Sans Pro"/>
              </a:rPr>
              <a:t>Brain </a:t>
            </a:r>
            <a:endParaRPr sz="1800">
              <a:solidFill>
                <a:srgbClr val="FFFFFF"/>
              </a:solidFill>
              <a:latin typeface="Source Sans Pro"/>
              <a:ea typeface="Source Sans Pro"/>
              <a:cs typeface="Source Sans Pro"/>
              <a:sym typeface="Source Sans Pro"/>
            </a:endParaRPr>
          </a:p>
        </p:txBody>
      </p:sp>
      <p:sp>
        <p:nvSpPr>
          <p:cNvPr id="155" name="Google Shape;155;p25"/>
          <p:cNvSpPr/>
          <p:nvPr/>
        </p:nvSpPr>
        <p:spPr>
          <a:xfrm>
            <a:off x="3207474" y="1644125"/>
            <a:ext cx="2539800" cy="25398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Response </a:t>
            </a:r>
            <a:endParaRPr b="1" sz="2400">
              <a:solidFill>
                <a:srgbClr val="FFFFFF"/>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What is ASMR? </a:t>
            </a:r>
            <a:endParaRPr sz="3000"/>
          </a:p>
        </p:txBody>
      </p:sp>
      <p:sp>
        <p:nvSpPr>
          <p:cNvPr id="161" name="Google Shape;161;p2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2" name="Google Shape;162;p26"/>
          <p:cNvPicPr preferRelativeResize="0"/>
          <p:nvPr/>
        </p:nvPicPr>
        <p:blipFill>
          <a:blip r:embed="rId3">
            <a:alphaModFix/>
          </a:blip>
          <a:stretch>
            <a:fillRect/>
          </a:stretch>
        </p:blipFill>
        <p:spPr>
          <a:xfrm>
            <a:off x="4835999" y="1240725"/>
            <a:ext cx="4230001" cy="2378484"/>
          </a:xfrm>
          <a:prstGeom prst="rect">
            <a:avLst/>
          </a:prstGeom>
          <a:noFill/>
          <a:ln>
            <a:noFill/>
          </a:ln>
        </p:spPr>
      </p:pic>
      <p:sp>
        <p:nvSpPr>
          <p:cNvPr id="163" name="Google Shape;163;p26"/>
          <p:cNvSpPr txBox="1"/>
          <p:nvPr>
            <p:ph idx="1" type="body"/>
          </p:nvPr>
        </p:nvSpPr>
        <p:spPr>
          <a:xfrm>
            <a:off x="861825" y="1298000"/>
            <a:ext cx="3854700" cy="3586500"/>
          </a:xfrm>
          <a:prstGeom prst="rect">
            <a:avLst/>
          </a:prstGeom>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lang="en" sz="1600"/>
              <a:t>Known as the </a:t>
            </a:r>
            <a:r>
              <a:rPr b="1" lang="en" sz="1600"/>
              <a:t>“brain tingle” </a:t>
            </a:r>
            <a:r>
              <a:rPr lang="en" sz="1600"/>
              <a:t>or </a:t>
            </a:r>
            <a:endParaRPr sz="1600"/>
          </a:p>
          <a:p>
            <a:pPr indent="0" lvl="0" marL="0" rtl="0" algn="l">
              <a:lnSpc>
                <a:spcPct val="150000"/>
              </a:lnSpc>
              <a:spcBef>
                <a:spcPts val="600"/>
              </a:spcBef>
              <a:spcAft>
                <a:spcPts val="0"/>
              </a:spcAft>
              <a:buNone/>
            </a:pPr>
            <a:r>
              <a:rPr b="1" lang="en" sz="1600"/>
              <a:t>“brain orgasm”</a:t>
            </a:r>
            <a:endParaRPr b="1" sz="1600"/>
          </a:p>
          <a:p>
            <a:pPr indent="-317500" lvl="0" marL="457200" rtl="0" algn="l">
              <a:lnSpc>
                <a:spcPct val="150000"/>
              </a:lnSpc>
              <a:spcBef>
                <a:spcPts val="600"/>
              </a:spcBef>
              <a:spcAft>
                <a:spcPts val="0"/>
              </a:spcAft>
              <a:buSzPts val="1400"/>
              <a:buChar char="▹"/>
            </a:pPr>
            <a:r>
              <a:rPr lang="en" sz="1400"/>
              <a:t>Feeling </a:t>
            </a:r>
            <a:r>
              <a:rPr b="1" lang="en" sz="1400"/>
              <a:t>Relaxed</a:t>
            </a:r>
            <a:r>
              <a:rPr lang="en" sz="1400"/>
              <a:t> or </a:t>
            </a:r>
            <a:r>
              <a:rPr b="1" lang="en" sz="1400"/>
              <a:t>“Tingle” </a:t>
            </a:r>
            <a:r>
              <a:rPr lang="en" sz="1400"/>
              <a:t>with certain media content </a:t>
            </a:r>
            <a:endParaRPr sz="1400"/>
          </a:p>
          <a:p>
            <a:pPr indent="-317500" lvl="1" marL="914400" rtl="0" algn="l">
              <a:lnSpc>
                <a:spcPct val="150000"/>
              </a:lnSpc>
              <a:spcBef>
                <a:spcPts val="0"/>
              </a:spcBef>
              <a:spcAft>
                <a:spcPts val="0"/>
              </a:spcAft>
              <a:buSzPts val="1400"/>
              <a:buChar char="▸"/>
            </a:pPr>
            <a:r>
              <a:rPr lang="en" sz="1400"/>
              <a:t>Folding towel, flipping page </a:t>
            </a:r>
            <a:endParaRPr sz="1400"/>
          </a:p>
          <a:p>
            <a:pPr indent="0" lvl="0" marL="0" rtl="0" algn="l">
              <a:lnSpc>
                <a:spcPct val="150000"/>
              </a:lnSpc>
              <a:spcBef>
                <a:spcPts val="600"/>
              </a:spcBef>
              <a:spcAft>
                <a:spcPts val="0"/>
              </a:spcAft>
              <a:buNone/>
            </a:pPr>
            <a:r>
              <a:rPr lang="en" sz="1600"/>
              <a:t>Tingle starts from the</a:t>
            </a:r>
            <a:r>
              <a:rPr lang="en" sz="1400"/>
              <a:t>...</a:t>
            </a:r>
            <a:endParaRPr sz="1400"/>
          </a:p>
          <a:p>
            <a:pPr indent="0" lvl="0" marL="0" rtl="0" algn="l">
              <a:lnSpc>
                <a:spcPct val="150000"/>
              </a:lnSpc>
              <a:spcBef>
                <a:spcPts val="600"/>
              </a:spcBef>
              <a:spcAft>
                <a:spcPts val="0"/>
              </a:spcAft>
              <a:buNone/>
            </a:pPr>
            <a:r>
              <a:rPr lang="en" sz="1400"/>
              <a:t>Scalp                  Body                 Arms/ Legs </a:t>
            </a:r>
            <a:endParaRPr sz="1400"/>
          </a:p>
          <a:p>
            <a:pPr indent="0" lvl="0" marL="0" rtl="0" algn="l">
              <a:lnSpc>
                <a:spcPct val="150000"/>
              </a:lnSpc>
              <a:spcBef>
                <a:spcPts val="600"/>
              </a:spcBef>
              <a:spcAft>
                <a:spcPts val="0"/>
              </a:spcAft>
              <a:buNone/>
            </a:pPr>
            <a:r>
              <a:t/>
            </a:r>
            <a:endParaRPr sz="1800"/>
          </a:p>
        </p:txBody>
      </p:sp>
      <p:cxnSp>
        <p:nvCxnSpPr>
          <p:cNvPr id="164" name="Google Shape;164;p26"/>
          <p:cNvCxnSpPr/>
          <p:nvPr/>
        </p:nvCxnSpPr>
        <p:spPr>
          <a:xfrm>
            <a:off x="1452225" y="3926700"/>
            <a:ext cx="475200" cy="0"/>
          </a:xfrm>
          <a:prstGeom prst="straightConnector1">
            <a:avLst/>
          </a:prstGeom>
          <a:noFill/>
          <a:ln cap="flat" cmpd="sng" w="9525">
            <a:solidFill>
              <a:schemeClr val="dk2"/>
            </a:solidFill>
            <a:prstDash val="solid"/>
            <a:round/>
            <a:headEnd len="med" w="med" type="none"/>
            <a:tailEnd len="med" w="med" type="triangle"/>
          </a:ln>
        </p:spPr>
      </p:cxnSp>
      <p:cxnSp>
        <p:nvCxnSpPr>
          <p:cNvPr id="165" name="Google Shape;165;p26"/>
          <p:cNvCxnSpPr/>
          <p:nvPr/>
        </p:nvCxnSpPr>
        <p:spPr>
          <a:xfrm>
            <a:off x="2459325" y="3926700"/>
            <a:ext cx="475200" cy="0"/>
          </a:xfrm>
          <a:prstGeom prst="straightConnector1">
            <a:avLst/>
          </a:prstGeom>
          <a:noFill/>
          <a:ln cap="flat" cmpd="sng" w="9525">
            <a:solidFill>
              <a:schemeClr val="dk2"/>
            </a:solidFill>
            <a:prstDash val="solid"/>
            <a:round/>
            <a:headEnd len="med" w="med" type="none"/>
            <a:tailEnd len="med" w="med" type="triangle"/>
          </a:ln>
        </p:spPr>
      </p:cxnSp>
      <p:sp>
        <p:nvSpPr>
          <p:cNvPr id="166" name="Google Shape;166;p26"/>
          <p:cNvSpPr txBox="1"/>
          <p:nvPr/>
        </p:nvSpPr>
        <p:spPr>
          <a:xfrm>
            <a:off x="8008775" y="3619200"/>
            <a:ext cx="10572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(The ASMR, n.d.) </a:t>
            </a:r>
            <a:endParaRPr sz="1000">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7"/>
          <p:cNvSpPr txBox="1"/>
          <p:nvPr>
            <p:ph idx="1" type="body"/>
          </p:nvPr>
        </p:nvSpPr>
        <p:spPr>
          <a:xfrm>
            <a:off x="844425" y="1240725"/>
            <a:ext cx="5389200" cy="3321600"/>
          </a:xfrm>
          <a:prstGeom prst="rect">
            <a:avLst/>
          </a:prstGeom>
        </p:spPr>
        <p:txBody>
          <a:bodyPr anchorCtr="0" anchor="t" bIns="91425" lIns="91425" spcFirstLastPara="1" rIns="91425" wrap="square" tIns="91425">
            <a:noAutofit/>
          </a:bodyPr>
          <a:lstStyle/>
          <a:p>
            <a:pPr indent="0" lvl="0" marL="0" rtl="0" algn="l">
              <a:lnSpc>
                <a:spcPct val="200000"/>
              </a:lnSpc>
              <a:spcBef>
                <a:spcPts val="600"/>
              </a:spcBef>
              <a:spcAft>
                <a:spcPts val="0"/>
              </a:spcAft>
              <a:buNone/>
            </a:pPr>
            <a:r>
              <a:rPr b="1" lang="en" sz="1600"/>
              <a:t>Unclear</a:t>
            </a:r>
            <a:r>
              <a:rPr lang="en" sz="1600"/>
              <a:t> of how the media  trigger these responses </a:t>
            </a:r>
            <a:endParaRPr sz="1600"/>
          </a:p>
          <a:p>
            <a:pPr indent="0" lvl="0" marL="0" rtl="0" algn="l">
              <a:lnSpc>
                <a:spcPct val="200000"/>
              </a:lnSpc>
              <a:spcBef>
                <a:spcPts val="600"/>
              </a:spcBef>
              <a:spcAft>
                <a:spcPts val="0"/>
              </a:spcAft>
              <a:buNone/>
            </a:pPr>
            <a:r>
              <a:rPr lang="en" sz="1600"/>
              <a:t>ASMR is closely related to </a:t>
            </a:r>
            <a:r>
              <a:rPr b="1" lang="en" sz="1600"/>
              <a:t>Default Mode Network (DMN) </a:t>
            </a:r>
            <a:endParaRPr b="1" sz="1600"/>
          </a:p>
          <a:p>
            <a:pPr indent="-317500" lvl="0" marL="457200" rtl="0" algn="l">
              <a:lnSpc>
                <a:spcPct val="200000"/>
              </a:lnSpc>
              <a:spcBef>
                <a:spcPts val="600"/>
              </a:spcBef>
              <a:spcAft>
                <a:spcPts val="0"/>
              </a:spcAft>
              <a:buSzPts val="1400"/>
              <a:buChar char="▹"/>
            </a:pPr>
            <a:r>
              <a:rPr lang="en" sz="1400"/>
              <a:t>Decreased activities around some regions </a:t>
            </a:r>
            <a:endParaRPr sz="1400"/>
          </a:p>
          <a:p>
            <a:pPr indent="-317500" lvl="1" marL="914400" rtl="0" algn="l">
              <a:lnSpc>
                <a:spcPct val="200000"/>
              </a:lnSpc>
              <a:spcBef>
                <a:spcPts val="0"/>
              </a:spcBef>
              <a:spcAft>
                <a:spcPts val="0"/>
              </a:spcAft>
              <a:buSzPts val="1400"/>
              <a:buChar char="▸"/>
            </a:pPr>
            <a:r>
              <a:rPr lang="en" sz="1400"/>
              <a:t>Parts of sensory and attentional regions (sensory cortex, thalamus)</a:t>
            </a:r>
            <a:endParaRPr sz="1400"/>
          </a:p>
          <a:p>
            <a:pPr indent="-317500" lvl="0" marL="457200" rtl="0" algn="l">
              <a:lnSpc>
                <a:spcPct val="200000"/>
              </a:lnSpc>
              <a:spcBef>
                <a:spcPts val="0"/>
              </a:spcBef>
              <a:spcAft>
                <a:spcPts val="0"/>
              </a:spcAft>
              <a:buSzPts val="1400"/>
              <a:buChar char="▹"/>
            </a:pPr>
            <a:r>
              <a:rPr lang="en" sz="1400"/>
              <a:t>Increased </a:t>
            </a:r>
            <a:r>
              <a:rPr lang="en" sz="1400"/>
              <a:t>activities</a:t>
            </a:r>
            <a:r>
              <a:rPr lang="en" sz="1400"/>
              <a:t> around some regions </a:t>
            </a:r>
            <a:endParaRPr sz="1400"/>
          </a:p>
          <a:p>
            <a:pPr indent="-317500" lvl="1" marL="914400" rtl="0" algn="l">
              <a:lnSpc>
                <a:spcPct val="200000"/>
              </a:lnSpc>
              <a:spcBef>
                <a:spcPts val="0"/>
              </a:spcBef>
              <a:spcAft>
                <a:spcPts val="0"/>
              </a:spcAft>
              <a:buSzPts val="1400"/>
              <a:buChar char="▸"/>
            </a:pPr>
            <a:r>
              <a:rPr lang="en" sz="1400"/>
              <a:t>Executive control and visual resting-state regions (frontal lobe, </a:t>
            </a:r>
            <a:r>
              <a:rPr lang="en" sz="1400"/>
              <a:t>occipital</a:t>
            </a:r>
            <a:r>
              <a:rPr lang="en" sz="1400"/>
              <a:t> lobe)</a:t>
            </a:r>
            <a:endParaRPr sz="1400"/>
          </a:p>
          <a:p>
            <a:pPr indent="0" lvl="0" marL="0" rtl="0" algn="l">
              <a:lnSpc>
                <a:spcPct val="200000"/>
              </a:lnSpc>
              <a:spcBef>
                <a:spcPts val="600"/>
              </a:spcBef>
              <a:spcAft>
                <a:spcPts val="0"/>
              </a:spcAft>
              <a:buNone/>
            </a:pPr>
            <a:r>
              <a:t/>
            </a:r>
            <a:endParaRPr sz="1600"/>
          </a:p>
        </p:txBody>
      </p:sp>
      <p:sp>
        <p:nvSpPr>
          <p:cNvPr id="172" name="Google Shape;172;p2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Science of </a:t>
            </a:r>
            <a:endParaRPr sz="3000"/>
          </a:p>
          <a:p>
            <a:pPr indent="0" lvl="0" marL="0" rtl="0" algn="l">
              <a:spcBef>
                <a:spcPts val="0"/>
              </a:spcBef>
              <a:spcAft>
                <a:spcPts val="0"/>
              </a:spcAft>
              <a:buNone/>
            </a:pPr>
            <a:r>
              <a:rPr lang="en" sz="3000"/>
              <a:t>ASMR </a:t>
            </a:r>
            <a:endParaRPr sz="3000"/>
          </a:p>
        </p:txBody>
      </p:sp>
      <p:sp>
        <p:nvSpPr>
          <p:cNvPr id="173" name="Google Shape;173;p2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4" name="Google Shape;174;p27"/>
          <p:cNvPicPr preferRelativeResize="0"/>
          <p:nvPr/>
        </p:nvPicPr>
        <p:blipFill>
          <a:blip r:embed="rId3">
            <a:alphaModFix/>
          </a:blip>
          <a:stretch>
            <a:fillRect/>
          </a:stretch>
        </p:blipFill>
        <p:spPr>
          <a:xfrm>
            <a:off x="6354400" y="1401325"/>
            <a:ext cx="2609850" cy="3000375"/>
          </a:xfrm>
          <a:prstGeom prst="rect">
            <a:avLst/>
          </a:prstGeom>
          <a:noFill/>
          <a:ln>
            <a:noFill/>
          </a:ln>
        </p:spPr>
      </p:pic>
      <p:sp>
        <p:nvSpPr>
          <p:cNvPr id="175" name="Google Shape;175;p27"/>
          <p:cNvSpPr txBox="1"/>
          <p:nvPr/>
        </p:nvSpPr>
        <p:spPr>
          <a:xfrm>
            <a:off x="8022750" y="4401700"/>
            <a:ext cx="10572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(The ASMR, n.d.) </a:t>
            </a:r>
            <a:endParaRPr sz="1000">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Science of </a:t>
            </a:r>
            <a:endParaRPr sz="3000"/>
          </a:p>
          <a:p>
            <a:pPr indent="0" lvl="0" marL="0" rtl="0" algn="l">
              <a:spcBef>
                <a:spcPts val="0"/>
              </a:spcBef>
              <a:spcAft>
                <a:spcPts val="0"/>
              </a:spcAft>
              <a:buNone/>
            </a:pPr>
            <a:r>
              <a:rPr lang="en" sz="3000"/>
              <a:t>ASMR </a:t>
            </a:r>
            <a:endParaRPr sz="3000"/>
          </a:p>
        </p:txBody>
      </p:sp>
      <p:sp>
        <p:nvSpPr>
          <p:cNvPr id="181" name="Google Shape;181;p2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2" name="Google Shape;182;p28"/>
          <p:cNvPicPr preferRelativeResize="0"/>
          <p:nvPr/>
        </p:nvPicPr>
        <p:blipFill>
          <a:blip r:embed="rId3">
            <a:alphaModFix/>
          </a:blip>
          <a:stretch>
            <a:fillRect/>
          </a:stretch>
        </p:blipFill>
        <p:spPr>
          <a:xfrm>
            <a:off x="152347" y="1374200"/>
            <a:ext cx="8839252" cy="2895951"/>
          </a:xfrm>
          <a:prstGeom prst="rect">
            <a:avLst/>
          </a:prstGeom>
          <a:noFill/>
          <a:ln>
            <a:noFill/>
          </a:ln>
        </p:spPr>
      </p:pic>
      <p:sp>
        <p:nvSpPr>
          <p:cNvPr id="183" name="Google Shape;183;p28"/>
          <p:cNvSpPr txBox="1"/>
          <p:nvPr/>
        </p:nvSpPr>
        <p:spPr>
          <a:xfrm>
            <a:off x="685800" y="4270150"/>
            <a:ext cx="77724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Source Sans Pro"/>
                <a:ea typeface="Source Sans Pro"/>
                <a:cs typeface="Source Sans Pro"/>
                <a:sym typeface="Source Sans Pro"/>
              </a:rPr>
              <a:t>Decreased brain activities in the highlighted regions due to ASMR</a:t>
            </a:r>
            <a:r>
              <a:rPr lang="en">
                <a:solidFill>
                  <a:schemeClr val="dk1"/>
                </a:solidFill>
                <a:latin typeface="Source Sans Pro"/>
                <a:ea typeface="Source Sans Pro"/>
                <a:cs typeface="Source Sans Pro"/>
                <a:sym typeface="Source Sans Pro"/>
              </a:rPr>
              <a:t> </a:t>
            </a:r>
            <a:r>
              <a:rPr lang="en" sz="1000">
                <a:solidFill>
                  <a:schemeClr val="dk1"/>
                </a:solidFill>
                <a:latin typeface="Source Sans Pro"/>
                <a:ea typeface="Source Sans Pro"/>
                <a:cs typeface="Source Sans Pro"/>
                <a:sym typeface="Source Sans Pro"/>
              </a:rPr>
              <a:t>(Smith et.,2017)</a:t>
            </a:r>
            <a:endParaRPr sz="1000">
              <a:solidFill>
                <a:schemeClr val="dk1"/>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Science of </a:t>
            </a:r>
            <a:endParaRPr sz="3000"/>
          </a:p>
          <a:p>
            <a:pPr indent="0" lvl="0" marL="0" rtl="0" algn="l">
              <a:spcBef>
                <a:spcPts val="0"/>
              </a:spcBef>
              <a:spcAft>
                <a:spcPts val="0"/>
              </a:spcAft>
              <a:buNone/>
            </a:pPr>
            <a:r>
              <a:rPr lang="en" sz="3000"/>
              <a:t>ASMR </a:t>
            </a:r>
            <a:endParaRPr sz="3000"/>
          </a:p>
        </p:txBody>
      </p:sp>
      <p:sp>
        <p:nvSpPr>
          <p:cNvPr id="189" name="Google Shape;189;p2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90" name="Google Shape;190;p29"/>
          <p:cNvPicPr preferRelativeResize="0"/>
          <p:nvPr/>
        </p:nvPicPr>
        <p:blipFill>
          <a:blip r:embed="rId3">
            <a:alphaModFix/>
          </a:blip>
          <a:stretch>
            <a:fillRect/>
          </a:stretch>
        </p:blipFill>
        <p:spPr>
          <a:xfrm>
            <a:off x="152400" y="1297998"/>
            <a:ext cx="8839203" cy="2912689"/>
          </a:xfrm>
          <a:prstGeom prst="rect">
            <a:avLst/>
          </a:prstGeom>
          <a:noFill/>
          <a:ln>
            <a:noFill/>
          </a:ln>
        </p:spPr>
      </p:pic>
      <p:sp>
        <p:nvSpPr>
          <p:cNvPr id="191" name="Google Shape;191;p29"/>
          <p:cNvSpPr txBox="1"/>
          <p:nvPr/>
        </p:nvSpPr>
        <p:spPr>
          <a:xfrm>
            <a:off x="685800" y="4270150"/>
            <a:ext cx="7772400" cy="5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Source Sans Pro"/>
                <a:ea typeface="Source Sans Pro"/>
                <a:cs typeface="Source Sans Pro"/>
                <a:sym typeface="Source Sans Pro"/>
              </a:rPr>
              <a:t>I</a:t>
            </a:r>
            <a:r>
              <a:rPr lang="en" sz="1500">
                <a:solidFill>
                  <a:schemeClr val="dk1"/>
                </a:solidFill>
                <a:latin typeface="Source Sans Pro"/>
                <a:ea typeface="Source Sans Pro"/>
                <a:cs typeface="Source Sans Pro"/>
                <a:sym typeface="Source Sans Pro"/>
              </a:rPr>
              <a:t>ncreased </a:t>
            </a:r>
            <a:r>
              <a:rPr lang="en" sz="1500">
                <a:solidFill>
                  <a:schemeClr val="dk1"/>
                </a:solidFill>
                <a:latin typeface="Source Sans Pro"/>
                <a:ea typeface="Source Sans Pro"/>
                <a:cs typeface="Source Sans Pro"/>
                <a:sym typeface="Source Sans Pro"/>
              </a:rPr>
              <a:t>brain activities in the highlighted regions due to ASMR</a:t>
            </a:r>
            <a:r>
              <a:rPr lang="en" sz="1600">
                <a:solidFill>
                  <a:schemeClr val="dk1"/>
                </a:solidFill>
                <a:latin typeface="Source Sans Pro"/>
                <a:ea typeface="Source Sans Pro"/>
                <a:cs typeface="Source Sans Pro"/>
                <a:sym typeface="Source Sans Pro"/>
              </a:rPr>
              <a:t> </a:t>
            </a:r>
            <a:r>
              <a:rPr lang="en" sz="1000">
                <a:solidFill>
                  <a:schemeClr val="dk1"/>
                </a:solidFill>
                <a:latin typeface="Source Sans Pro"/>
                <a:ea typeface="Source Sans Pro"/>
                <a:cs typeface="Source Sans Pro"/>
                <a:sym typeface="Source Sans Pro"/>
              </a:rPr>
              <a:t>(Smith et.,2017)</a:t>
            </a:r>
            <a:endParaRPr sz="1000">
              <a:solidFill>
                <a:schemeClr val="dk1"/>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ASMR &amp; Sleep </a:t>
            </a:r>
            <a:endParaRPr sz="3000"/>
          </a:p>
        </p:txBody>
      </p:sp>
      <p:sp>
        <p:nvSpPr>
          <p:cNvPr id="197" name="Google Shape;197;p30"/>
          <p:cNvSpPr txBox="1"/>
          <p:nvPr>
            <p:ph idx="3" type="body"/>
          </p:nvPr>
        </p:nvSpPr>
        <p:spPr>
          <a:xfrm>
            <a:off x="844425" y="1237300"/>
            <a:ext cx="4410900" cy="3164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600"/>
          </a:p>
          <a:p>
            <a:pPr indent="-330200" lvl="0" marL="457200" rtl="0" algn="l">
              <a:lnSpc>
                <a:spcPct val="115000"/>
              </a:lnSpc>
              <a:spcBef>
                <a:spcPts val="0"/>
              </a:spcBef>
              <a:spcAft>
                <a:spcPts val="0"/>
              </a:spcAft>
              <a:buClr>
                <a:schemeClr val="dk1"/>
              </a:buClr>
              <a:buSzPts val="1600"/>
              <a:buChar char="▹"/>
            </a:pPr>
            <a:r>
              <a:rPr lang="en" sz="1600"/>
              <a:t>In a study conducted by Barratt and Davis</a:t>
            </a:r>
            <a:endParaRPr sz="1600"/>
          </a:p>
          <a:p>
            <a:pPr indent="-330200" lvl="1" marL="914400" rtl="0" algn="l">
              <a:lnSpc>
                <a:spcPct val="115000"/>
              </a:lnSpc>
              <a:spcBef>
                <a:spcPts val="0"/>
              </a:spcBef>
              <a:spcAft>
                <a:spcPts val="0"/>
              </a:spcAft>
              <a:buClr>
                <a:schemeClr val="dk1"/>
              </a:buClr>
              <a:buSzPts val="1600"/>
              <a:buChar char="▸"/>
            </a:pPr>
            <a:r>
              <a:rPr b="1" lang="en" sz="1600"/>
              <a:t>98%</a:t>
            </a:r>
            <a:r>
              <a:rPr lang="en" sz="1600"/>
              <a:t> of the participants agree that </a:t>
            </a:r>
            <a:r>
              <a:rPr lang="en" sz="1600">
                <a:solidFill>
                  <a:schemeClr val="dk2"/>
                </a:solidFill>
              </a:rPr>
              <a:t>ASMR helps with relaxation</a:t>
            </a:r>
            <a:endParaRPr sz="1600">
              <a:solidFill>
                <a:schemeClr val="dk2"/>
              </a:solidFill>
            </a:endParaRPr>
          </a:p>
          <a:p>
            <a:pPr indent="-330200" lvl="1" marL="914400" rtl="0" algn="l">
              <a:lnSpc>
                <a:spcPct val="115000"/>
              </a:lnSpc>
              <a:spcBef>
                <a:spcPts val="0"/>
              </a:spcBef>
              <a:spcAft>
                <a:spcPts val="0"/>
              </a:spcAft>
              <a:buClr>
                <a:schemeClr val="dk1"/>
              </a:buClr>
              <a:buSzPts val="1600"/>
              <a:buChar char="▸"/>
            </a:pPr>
            <a:r>
              <a:rPr b="1" lang="en" sz="1600"/>
              <a:t>82%</a:t>
            </a:r>
            <a:r>
              <a:rPr lang="en" sz="1600"/>
              <a:t> of the participants agree that </a:t>
            </a:r>
            <a:r>
              <a:rPr lang="en" sz="1600">
                <a:solidFill>
                  <a:schemeClr val="dk2"/>
                </a:solidFill>
              </a:rPr>
              <a:t>ASMR helps with sleeping</a:t>
            </a:r>
            <a:endParaRPr sz="1600">
              <a:solidFill>
                <a:schemeClr val="dk2"/>
              </a:solidFill>
            </a:endParaRPr>
          </a:p>
          <a:p>
            <a:pPr indent="-330200" lvl="1" marL="914400" rtl="0" algn="l">
              <a:lnSpc>
                <a:spcPct val="115000"/>
              </a:lnSpc>
              <a:spcBef>
                <a:spcPts val="0"/>
              </a:spcBef>
              <a:spcAft>
                <a:spcPts val="0"/>
              </a:spcAft>
              <a:buClr>
                <a:schemeClr val="dk1"/>
              </a:buClr>
              <a:buSzPts val="1600"/>
              <a:buChar char="▸"/>
            </a:pPr>
            <a:r>
              <a:rPr b="1" lang="en" sz="1600"/>
              <a:t>81%</a:t>
            </a:r>
            <a:r>
              <a:rPr lang="en" sz="1600"/>
              <a:t> of the participants reported that the most common time for engagement with ASMR is </a:t>
            </a:r>
            <a:r>
              <a:rPr lang="en" sz="1600">
                <a:solidFill>
                  <a:schemeClr val="dk2"/>
                </a:solidFill>
              </a:rPr>
              <a:t>before going to sleep </a:t>
            </a:r>
            <a:r>
              <a:rPr lang="en" sz="1600"/>
              <a:t>at night.</a:t>
            </a:r>
            <a:endParaRPr sz="16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000">
                <a:solidFill>
                  <a:srgbClr val="333333"/>
                </a:solidFill>
                <a:highlight>
                  <a:srgbClr val="FFFFFF"/>
                </a:highlight>
                <a:latin typeface="Open Sans"/>
                <a:ea typeface="Open Sans"/>
                <a:cs typeface="Open Sans"/>
                <a:sym typeface="Open Sans"/>
              </a:rPr>
              <a:t>(Barratt &amp; Davis, 2015)</a:t>
            </a:r>
            <a:endParaRPr sz="1000"/>
          </a:p>
          <a:p>
            <a:pPr indent="0" lvl="0" marL="0" rtl="0" algn="l">
              <a:spcBef>
                <a:spcPts val="600"/>
              </a:spcBef>
              <a:spcAft>
                <a:spcPts val="0"/>
              </a:spcAft>
              <a:buNone/>
            </a:pPr>
            <a:r>
              <a:t/>
            </a:r>
            <a:endParaRPr sz="1600"/>
          </a:p>
        </p:txBody>
      </p:sp>
      <p:sp>
        <p:nvSpPr>
          <p:cNvPr id="198" name="Google Shape;198;p3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99" name="Google Shape;199;p30"/>
          <p:cNvPicPr preferRelativeResize="0"/>
          <p:nvPr/>
        </p:nvPicPr>
        <p:blipFill>
          <a:blip r:embed="rId3">
            <a:alphaModFix/>
          </a:blip>
          <a:stretch>
            <a:fillRect/>
          </a:stretch>
        </p:blipFill>
        <p:spPr>
          <a:xfrm>
            <a:off x="5383325" y="1785350"/>
            <a:ext cx="3552600" cy="2399981"/>
          </a:xfrm>
          <a:prstGeom prst="rect">
            <a:avLst/>
          </a:prstGeom>
          <a:noFill/>
          <a:ln>
            <a:noFill/>
          </a:ln>
        </p:spPr>
      </p:pic>
      <p:sp>
        <p:nvSpPr>
          <p:cNvPr id="200" name="Google Shape;200;p30"/>
          <p:cNvSpPr txBox="1"/>
          <p:nvPr/>
        </p:nvSpPr>
        <p:spPr>
          <a:xfrm>
            <a:off x="8022750" y="4401700"/>
            <a:ext cx="10572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Source Sans Pro"/>
                <a:ea typeface="Source Sans Pro"/>
                <a:cs typeface="Source Sans Pro"/>
                <a:sym typeface="Source Sans Pro"/>
              </a:rPr>
              <a:t>(The ASMR, n.d.) </a:t>
            </a:r>
            <a:endParaRPr sz="1000">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ASMR &amp; Babies </a:t>
            </a:r>
            <a:endParaRPr sz="3000"/>
          </a:p>
        </p:txBody>
      </p:sp>
      <p:sp>
        <p:nvSpPr>
          <p:cNvPr id="206" name="Google Shape;206;p31"/>
          <p:cNvSpPr txBox="1"/>
          <p:nvPr>
            <p:ph idx="1" type="body"/>
          </p:nvPr>
        </p:nvSpPr>
        <p:spPr>
          <a:xfrm>
            <a:off x="762000" y="1343025"/>
            <a:ext cx="4993800" cy="3582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600"/>
              <a:t>There is little research identifying whether babies experience ASMR,</a:t>
            </a:r>
            <a:r>
              <a:rPr b="1" lang="en" sz="1600"/>
              <a:t> however</a:t>
            </a:r>
            <a:r>
              <a:rPr lang="en" sz="1600"/>
              <a:t>…</a:t>
            </a:r>
            <a:endParaRPr sz="1600"/>
          </a:p>
          <a:p>
            <a:pPr indent="0" lvl="0" marL="0" rtl="0" algn="l">
              <a:spcBef>
                <a:spcPts val="1000"/>
              </a:spcBef>
              <a:spcAft>
                <a:spcPts val="0"/>
              </a:spcAft>
              <a:buNone/>
            </a:pPr>
            <a:r>
              <a:t/>
            </a:r>
            <a:endParaRPr sz="1600"/>
          </a:p>
          <a:p>
            <a:pPr indent="0" lvl="0" marL="0" rtl="0" algn="l">
              <a:spcBef>
                <a:spcPts val="1000"/>
              </a:spcBef>
              <a:spcAft>
                <a:spcPts val="0"/>
              </a:spcAft>
              <a:buNone/>
            </a:pPr>
            <a:r>
              <a:rPr lang="en" sz="1600"/>
              <a:t>...A</a:t>
            </a:r>
            <a:r>
              <a:rPr lang="en" sz="1600"/>
              <a:t>SMR is often used to help babies and toddlers fall asleep</a:t>
            </a:r>
            <a:endParaRPr sz="1600"/>
          </a:p>
          <a:p>
            <a:pPr indent="-330200" lvl="0" marL="457200" rtl="0" algn="l">
              <a:spcBef>
                <a:spcPts val="1000"/>
              </a:spcBef>
              <a:spcAft>
                <a:spcPts val="0"/>
              </a:spcAft>
              <a:buSzPts val="1600"/>
              <a:buChar char="▹"/>
            </a:pPr>
            <a:r>
              <a:rPr lang="en" sz="1600"/>
              <a:t>Hushed whispers</a:t>
            </a:r>
            <a:endParaRPr sz="1600"/>
          </a:p>
          <a:p>
            <a:pPr indent="-330200" lvl="0" marL="457200" rtl="0" algn="l">
              <a:spcBef>
                <a:spcPts val="1000"/>
              </a:spcBef>
              <a:spcAft>
                <a:spcPts val="0"/>
              </a:spcAft>
              <a:buSzPts val="1600"/>
              <a:buChar char="▹"/>
            </a:pPr>
            <a:r>
              <a:rPr lang="en" sz="1600"/>
              <a:t>Repetitive toy sounds</a:t>
            </a:r>
            <a:endParaRPr sz="1600"/>
          </a:p>
          <a:p>
            <a:pPr indent="-330200" lvl="0" marL="457200" rtl="0" algn="l">
              <a:spcBef>
                <a:spcPts val="1000"/>
              </a:spcBef>
              <a:spcAft>
                <a:spcPts val="0"/>
              </a:spcAft>
              <a:buSzPts val="1600"/>
              <a:buChar char="▹"/>
            </a:pPr>
            <a:r>
              <a:rPr lang="en" sz="1600"/>
              <a:t>Soft touches</a:t>
            </a:r>
            <a:endParaRPr sz="1600"/>
          </a:p>
          <a:p>
            <a:pPr indent="-330200" lvl="0" marL="457200" rtl="0" algn="l">
              <a:spcBef>
                <a:spcPts val="1000"/>
              </a:spcBef>
              <a:spcAft>
                <a:spcPts val="0"/>
              </a:spcAft>
              <a:buSzPts val="1600"/>
              <a:buChar char="▹"/>
            </a:pPr>
            <a:r>
              <a:rPr lang="en" sz="1600"/>
              <a:t>Caring glances</a:t>
            </a:r>
            <a:endParaRPr sz="1600"/>
          </a:p>
          <a:p>
            <a:pPr indent="0" lvl="0" marL="0" rtl="0" algn="l">
              <a:spcBef>
                <a:spcPts val="1000"/>
              </a:spcBef>
              <a:spcAft>
                <a:spcPts val="0"/>
              </a:spcAft>
              <a:buNone/>
            </a:pPr>
            <a:r>
              <a:t/>
            </a:r>
            <a:endParaRPr sz="1600"/>
          </a:p>
        </p:txBody>
      </p:sp>
      <p:sp>
        <p:nvSpPr>
          <p:cNvPr id="207" name="Google Shape;207;p3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08" name="Google Shape;208;p31"/>
          <p:cNvPicPr preferRelativeResize="0"/>
          <p:nvPr/>
        </p:nvPicPr>
        <p:blipFill>
          <a:blip r:embed="rId3">
            <a:alphaModFix/>
          </a:blip>
          <a:stretch>
            <a:fillRect/>
          </a:stretch>
        </p:blipFill>
        <p:spPr>
          <a:xfrm>
            <a:off x="5539950" y="1343025"/>
            <a:ext cx="3401200" cy="2774375"/>
          </a:xfrm>
          <a:prstGeom prst="rect">
            <a:avLst/>
          </a:prstGeom>
          <a:noFill/>
          <a:ln>
            <a:noFill/>
          </a:ln>
        </p:spPr>
      </p:pic>
      <p:sp>
        <p:nvSpPr>
          <p:cNvPr id="209" name="Google Shape;209;p31"/>
          <p:cNvSpPr txBox="1"/>
          <p:nvPr/>
        </p:nvSpPr>
        <p:spPr>
          <a:xfrm>
            <a:off x="6144000" y="4407250"/>
            <a:ext cx="30000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(“Breastfeeding a Sleepy Baby,” 2019)</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rimon template">
  <a:themeElements>
    <a:clrScheme name="Custom 347">
      <a:dk1>
        <a:srgbClr val="415665"/>
      </a:dk1>
      <a:lt1>
        <a:srgbClr val="FFFFFF"/>
      </a:lt1>
      <a:dk2>
        <a:srgbClr val="0DB7C4"/>
      </a:dk2>
      <a:lt2>
        <a:srgbClr val="F6F6F6"/>
      </a:lt2>
      <a:accent1>
        <a:srgbClr val="0A95B0"/>
      </a:accent1>
      <a:accent2>
        <a:srgbClr val="A7E5E9"/>
      </a:accent2>
      <a:accent3>
        <a:srgbClr val="A3CA31"/>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